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4"/>
  </p:notesMasterIdLst>
  <p:sldIdLst>
    <p:sldId id="257" r:id="rId3"/>
    <p:sldId id="258" r:id="rId4"/>
    <p:sldId id="261" r:id="rId5"/>
    <p:sldId id="259" r:id="rId6"/>
    <p:sldId id="260" r:id="rId7"/>
    <p:sldId id="262" r:id="rId8"/>
    <p:sldId id="263" r:id="rId9"/>
    <p:sldId id="264" r:id="rId10"/>
    <p:sldId id="276" r:id="rId11"/>
    <p:sldId id="256" r:id="rId12"/>
    <p:sldId id="270" r:id="rId13"/>
    <p:sldId id="271" r:id="rId14"/>
    <p:sldId id="280" r:id="rId15"/>
    <p:sldId id="272" r:id="rId16"/>
    <p:sldId id="275" r:id="rId17"/>
    <p:sldId id="265" r:id="rId18"/>
    <p:sldId id="266" r:id="rId19"/>
    <p:sldId id="277" r:id="rId20"/>
    <p:sldId id="269" r:id="rId21"/>
    <p:sldId id="278" r:id="rId22"/>
    <p:sldId id="279"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3797E3-3ED9-4611-8FAD-09D4B86DB50B}" v="403" dt="2023-12-11T15:56:52.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Ross" userId="0645ae84-ee68-4af5-b30d-e3af03afcc7c" providerId="ADAL" clId="{F03797E3-3ED9-4611-8FAD-09D4B86DB50B}"/>
    <pc:docChg chg="undo custSel addSld delSld modSld sldOrd modNotesMaster">
      <pc:chgData name="Thomas Ross" userId="0645ae84-ee68-4af5-b30d-e3af03afcc7c" providerId="ADAL" clId="{F03797E3-3ED9-4611-8FAD-09D4B86DB50B}" dt="2023-12-11T16:01:15.213" v="6850" actId="12"/>
      <pc:docMkLst>
        <pc:docMk/>
      </pc:docMkLst>
      <pc:sldChg chg="modSp mod modNotes">
        <pc:chgData name="Thomas Ross" userId="0645ae84-ee68-4af5-b30d-e3af03afcc7c" providerId="ADAL" clId="{F03797E3-3ED9-4611-8FAD-09D4B86DB50B}" dt="2023-12-03T20:49:41.363" v="2342"/>
        <pc:sldMkLst>
          <pc:docMk/>
          <pc:sldMk cId="0" sldId="256"/>
        </pc:sldMkLst>
        <pc:spChg chg="mod">
          <ac:chgData name="Thomas Ross" userId="0645ae84-ee68-4af5-b30d-e3af03afcc7c" providerId="ADAL" clId="{F03797E3-3ED9-4611-8FAD-09D4B86DB50B}" dt="2023-12-03T17:39:20.850" v="52" actId="20577"/>
          <ac:spMkLst>
            <pc:docMk/>
            <pc:sldMk cId="0" sldId="256"/>
            <ac:spMk id="3" creationId="{4AB856B3-F68C-1147-ABB9-9190DC50E584}"/>
          </ac:spMkLst>
        </pc:spChg>
      </pc:sldChg>
      <pc:sldChg chg="modSp mod modNotes">
        <pc:chgData name="Thomas Ross" userId="0645ae84-ee68-4af5-b30d-e3af03afcc7c" providerId="ADAL" clId="{F03797E3-3ED9-4611-8FAD-09D4B86DB50B}" dt="2023-12-04T20:36:11.716" v="5246" actId="20577"/>
        <pc:sldMkLst>
          <pc:docMk/>
          <pc:sldMk cId="0" sldId="257"/>
        </pc:sldMkLst>
        <pc:spChg chg="mod">
          <ac:chgData name="Thomas Ross" userId="0645ae84-ee68-4af5-b30d-e3af03afcc7c" providerId="ADAL" clId="{F03797E3-3ED9-4611-8FAD-09D4B86DB50B}" dt="2023-12-04T20:36:11.716" v="5246" actId="20577"/>
          <ac:spMkLst>
            <pc:docMk/>
            <pc:sldMk cId="0" sldId="257"/>
            <ac:spMk id="89" creationId="{00000000-0000-0000-0000-000000000000}"/>
          </ac:spMkLst>
        </pc:spChg>
      </pc:sldChg>
      <pc:sldChg chg="modNotes">
        <pc:chgData name="Thomas Ross" userId="0645ae84-ee68-4af5-b30d-e3af03afcc7c" providerId="ADAL" clId="{F03797E3-3ED9-4611-8FAD-09D4B86DB50B}" dt="2023-12-03T20:49:41.363" v="2342"/>
        <pc:sldMkLst>
          <pc:docMk/>
          <pc:sldMk cId="0" sldId="258"/>
        </pc:sldMkLst>
      </pc:sldChg>
      <pc:sldChg chg="modSp mod modNotes">
        <pc:chgData name="Thomas Ross" userId="0645ae84-ee68-4af5-b30d-e3af03afcc7c" providerId="ADAL" clId="{F03797E3-3ED9-4611-8FAD-09D4B86DB50B}" dt="2023-12-11T15:56:52.094" v="6817" actId="20577"/>
        <pc:sldMkLst>
          <pc:docMk/>
          <pc:sldMk cId="0" sldId="259"/>
        </pc:sldMkLst>
        <pc:spChg chg="mod">
          <ac:chgData name="Thomas Ross" userId="0645ae84-ee68-4af5-b30d-e3af03afcc7c" providerId="ADAL" clId="{F03797E3-3ED9-4611-8FAD-09D4B86DB50B}" dt="2023-12-11T15:56:52.094" v="6817" actId="20577"/>
          <ac:spMkLst>
            <pc:docMk/>
            <pc:sldMk cId="0" sldId="259"/>
            <ac:spMk id="5" creationId="{60CD8BE2-E742-7FF7-2BE4-94214285B600}"/>
          </ac:spMkLst>
        </pc:spChg>
      </pc:sldChg>
      <pc:sldChg chg="modNotes">
        <pc:chgData name="Thomas Ross" userId="0645ae84-ee68-4af5-b30d-e3af03afcc7c" providerId="ADAL" clId="{F03797E3-3ED9-4611-8FAD-09D4B86DB50B}" dt="2023-12-03T20:49:41.363" v="2342"/>
        <pc:sldMkLst>
          <pc:docMk/>
          <pc:sldMk cId="3330730854" sldId="260"/>
        </pc:sldMkLst>
      </pc:sldChg>
      <pc:sldChg chg="modSp mod modNotes">
        <pc:chgData name="Thomas Ross" userId="0645ae84-ee68-4af5-b30d-e3af03afcc7c" providerId="ADAL" clId="{F03797E3-3ED9-4611-8FAD-09D4B86DB50B}" dt="2023-12-03T20:49:41.363" v="2342"/>
        <pc:sldMkLst>
          <pc:docMk/>
          <pc:sldMk cId="1112303519" sldId="261"/>
        </pc:sldMkLst>
        <pc:spChg chg="mod">
          <ac:chgData name="Thomas Ross" userId="0645ae84-ee68-4af5-b30d-e3af03afcc7c" providerId="ADAL" clId="{F03797E3-3ED9-4611-8FAD-09D4B86DB50B}" dt="2023-12-03T18:26:04.150" v="1699" actId="1076"/>
          <ac:spMkLst>
            <pc:docMk/>
            <pc:sldMk cId="1112303519" sldId="261"/>
            <ac:spMk id="108" creationId="{00000000-0000-0000-0000-000000000000}"/>
          </ac:spMkLst>
        </pc:spChg>
      </pc:sldChg>
      <pc:sldChg chg="modSp mod modNotes">
        <pc:chgData name="Thomas Ross" userId="0645ae84-ee68-4af5-b30d-e3af03afcc7c" providerId="ADAL" clId="{F03797E3-3ED9-4611-8FAD-09D4B86DB50B}" dt="2023-12-11T15:58:19.950" v="6823" actId="20577"/>
        <pc:sldMkLst>
          <pc:docMk/>
          <pc:sldMk cId="3535428799" sldId="262"/>
        </pc:sldMkLst>
        <pc:spChg chg="mod">
          <ac:chgData name="Thomas Ross" userId="0645ae84-ee68-4af5-b30d-e3af03afcc7c" providerId="ADAL" clId="{F03797E3-3ED9-4611-8FAD-09D4B86DB50B}" dt="2023-12-11T15:58:19.950" v="6823" actId="20577"/>
          <ac:spMkLst>
            <pc:docMk/>
            <pc:sldMk cId="3535428799" sldId="262"/>
            <ac:spMk id="4" creationId="{985C3FAA-D625-DE79-7974-558FAEE30713}"/>
          </ac:spMkLst>
        </pc:spChg>
      </pc:sldChg>
      <pc:sldChg chg="modSp mod modNotes">
        <pc:chgData name="Thomas Ross" userId="0645ae84-ee68-4af5-b30d-e3af03afcc7c" providerId="ADAL" clId="{F03797E3-3ED9-4611-8FAD-09D4B86DB50B}" dt="2023-12-11T16:01:15.213" v="6850" actId="12"/>
        <pc:sldMkLst>
          <pc:docMk/>
          <pc:sldMk cId="2259627637" sldId="263"/>
        </pc:sldMkLst>
        <pc:spChg chg="mod">
          <ac:chgData name="Thomas Ross" userId="0645ae84-ee68-4af5-b30d-e3af03afcc7c" providerId="ADAL" clId="{F03797E3-3ED9-4611-8FAD-09D4B86DB50B}" dt="2023-12-11T16:01:15.213" v="6850" actId="12"/>
          <ac:spMkLst>
            <pc:docMk/>
            <pc:sldMk cId="2259627637" sldId="263"/>
            <ac:spMk id="4" creationId="{985C3FAA-D625-DE79-7974-558FAEE30713}"/>
          </ac:spMkLst>
        </pc:spChg>
      </pc:sldChg>
      <pc:sldChg chg="modSp add mod modNotes">
        <pc:chgData name="Thomas Ross" userId="0645ae84-ee68-4af5-b30d-e3af03afcc7c" providerId="ADAL" clId="{F03797E3-3ED9-4611-8FAD-09D4B86DB50B}" dt="2023-12-03T20:49:41.363" v="2342"/>
        <pc:sldMkLst>
          <pc:docMk/>
          <pc:sldMk cId="122862069" sldId="264"/>
        </pc:sldMkLst>
        <pc:spChg chg="mod">
          <ac:chgData name="Thomas Ross" userId="0645ae84-ee68-4af5-b30d-e3af03afcc7c" providerId="ADAL" clId="{F03797E3-3ED9-4611-8FAD-09D4B86DB50B}" dt="2023-12-02T16:49:08.016" v="15" actId="20577"/>
          <ac:spMkLst>
            <pc:docMk/>
            <pc:sldMk cId="122862069" sldId="264"/>
            <ac:spMk id="2" creationId="{835DD1B3-F079-07E1-0EBE-8611AB99213D}"/>
          </ac:spMkLst>
        </pc:spChg>
        <pc:spChg chg="mod">
          <ac:chgData name="Thomas Ross" userId="0645ae84-ee68-4af5-b30d-e3af03afcc7c" providerId="ADAL" clId="{F03797E3-3ED9-4611-8FAD-09D4B86DB50B}" dt="2023-12-02T16:55:21.525" v="49" actId="403"/>
          <ac:spMkLst>
            <pc:docMk/>
            <pc:sldMk cId="122862069" sldId="264"/>
            <ac:spMk id="4" creationId="{985C3FAA-D625-DE79-7974-558FAEE30713}"/>
          </ac:spMkLst>
        </pc:spChg>
      </pc:sldChg>
      <pc:sldChg chg="addSp delSp modSp add mod ord modNotes">
        <pc:chgData name="Thomas Ross" userId="0645ae84-ee68-4af5-b30d-e3af03afcc7c" providerId="ADAL" clId="{F03797E3-3ED9-4611-8FAD-09D4B86DB50B}" dt="2023-12-04T20:02:53.481" v="3478" actId="20577"/>
        <pc:sldMkLst>
          <pc:docMk/>
          <pc:sldMk cId="3413908280" sldId="265"/>
        </pc:sldMkLst>
        <pc:spChg chg="mod">
          <ac:chgData name="Thomas Ross" userId="0645ae84-ee68-4af5-b30d-e3af03afcc7c" providerId="ADAL" clId="{F03797E3-3ED9-4611-8FAD-09D4B86DB50B}" dt="2023-12-03T17:41:01.219" v="92" actId="20577"/>
          <ac:spMkLst>
            <pc:docMk/>
            <pc:sldMk cId="3413908280" sldId="265"/>
            <ac:spMk id="2" creationId="{835DD1B3-F079-07E1-0EBE-8611AB99213D}"/>
          </ac:spMkLst>
        </pc:spChg>
        <pc:spChg chg="del">
          <ac:chgData name="Thomas Ross" userId="0645ae84-ee68-4af5-b30d-e3af03afcc7c" providerId="ADAL" clId="{F03797E3-3ED9-4611-8FAD-09D4B86DB50B}" dt="2023-12-03T17:41:13.517" v="93" actId="478"/>
          <ac:spMkLst>
            <pc:docMk/>
            <pc:sldMk cId="3413908280" sldId="265"/>
            <ac:spMk id="4" creationId="{985C3FAA-D625-DE79-7974-558FAEE30713}"/>
          </ac:spMkLst>
        </pc:spChg>
        <pc:spChg chg="mod">
          <ac:chgData name="Thomas Ross" userId="0645ae84-ee68-4af5-b30d-e3af03afcc7c" providerId="ADAL" clId="{F03797E3-3ED9-4611-8FAD-09D4B86DB50B}" dt="2023-12-03T17:50:48.018" v="281" actId="1076"/>
          <ac:spMkLst>
            <pc:docMk/>
            <pc:sldMk cId="3413908280" sldId="265"/>
            <ac:spMk id="108" creationId="{00000000-0000-0000-0000-000000000000}"/>
          </ac:spMkLst>
        </pc:spChg>
        <pc:graphicFrameChg chg="add del mod">
          <ac:chgData name="Thomas Ross" userId="0645ae84-ee68-4af5-b30d-e3af03afcc7c" providerId="ADAL" clId="{F03797E3-3ED9-4611-8FAD-09D4B86DB50B}" dt="2023-12-03T17:41:30.314" v="95"/>
          <ac:graphicFrameMkLst>
            <pc:docMk/>
            <pc:sldMk cId="3413908280" sldId="265"/>
            <ac:graphicFrameMk id="3" creationId="{3329B4D3-80D9-7A72-CE58-533A564FF001}"/>
          </ac:graphicFrameMkLst>
        </pc:graphicFrameChg>
        <pc:graphicFrameChg chg="add mod modGraphic">
          <ac:chgData name="Thomas Ross" userId="0645ae84-ee68-4af5-b30d-e3af03afcc7c" providerId="ADAL" clId="{F03797E3-3ED9-4611-8FAD-09D4B86DB50B}" dt="2023-12-04T20:02:53.481" v="3478" actId="20577"/>
          <ac:graphicFrameMkLst>
            <pc:docMk/>
            <pc:sldMk cId="3413908280" sldId="265"/>
            <ac:graphicFrameMk id="5" creationId="{F1F76353-4112-70F1-6806-8DE00001B0D8}"/>
          </ac:graphicFrameMkLst>
        </pc:graphicFrameChg>
        <pc:graphicFrameChg chg="add mod modGraphic">
          <ac:chgData name="Thomas Ross" userId="0645ae84-ee68-4af5-b30d-e3af03afcc7c" providerId="ADAL" clId="{F03797E3-3ED9-4611-8FAD-09D4B86DB50B}" dt="2023-12-03T17:58:46.143" v="535" actId="2165"/>
          <ac:graphicFrameMkLst>
            <pc:docMk/>
            <pc:sldMk cId="3413908280" sldId="265"/>
            <ac:graphicFrameMk id="6" creationId="{46FC3BEE-E2DE-FFB2-D3D2-B3BE49735F7D}"/>
          </ac:graphicFrameMkLst>
        </pc:graphicFrameChg>
      </pc:sldChg>
      <pc:sldChg chg="addSp delSp modSp add mod modAnim modNotes">
        <pc:chgData name="Thomas Ross" userId="0645ae84-ee68-4af5-b30d-e3af03afcc7c" providerId="ADAL" clId="{F03797E3-3ED9-4611-8FAD-09D4B86DB50B}" dt="2023-12-08T19:31:16.646" v="6658" actId="20577"/>
        <pc:sldMkLst>
          <pc:docMk/>
          <pc:sldMk cId="1774746226" sldId="266"/>
        </pc:sldMkLst>
        <pc:spChg chg="mod">
          <ac:chgData name="Thomas Ross" userId="0645ae84-ee68-4af5-b30d-e3af03afcc7c" providerId="ADAL" clId="{F03797E3-3ED9-4611-8FAD-09D4B86DB50B}" dt="2023-12-03T17:59:08.095" v="549" actId="1076"/>
          <ac:spMkLst>
            <pc:docMk/>
            <pc:sldMk cId="1774746226" sldId="266"/>
            <ac:spMk id="2" creationId="{835DD1B3-F079-07E1-0EBE-8611AB99213D}"/>
          </ac:spMkLst>
        </pc:spChg>
        <pc:spChg chg="add del mod">
          <ac:chgData name="Thomas Ross" userId="0645ae84-ee68-4af5-b30d-e3af03afcc7c" providerId="ADAL" clId="{F03797E3-3ED9-4611-8FAD-09D4B86DB50B}" dt="2023-12-03T18:12:29.746" v="1258"/>
          <ac:spMkLst>
            <pc:docMk/>
            <pc:sldMk cId="1774746226" sldId="266"/>
            <ac:spMk id="4" creationId="{ECEDC54F-414B-6992-2F43-87B09D29F12A}"/>
          </ac:spMkLst>
        </pc:spChg>
        <pc:graphicFrameChg chg="add mod modGraphic">
          <ac:chgData name="Thomas Ross" userId="0645ae84-ee68-4af5-b30d-e3af03afcc7c" providerId="ADAL" clId="{F03797E3-3ED9-4611-8FAD-09D4B86DB50B}" dt="2023-12-04T20:23:37.445" v="5244" actId="20577"/>
          <ac:graphicFrameMkLst>
            <pc:docMk/>
            <pc:sldMk cId="1774746226" sldId="266"/>
            <ac:graphicFrameMk id="3" creationId="{ED6FDD87-488A-A7DC-435A-50C62DA130B3}"/>
          </ac:graphicFrameMkLst>
        </pc:graphicFrameChg>
        <pc:graphicFrameChg chg="del">
          <ac:chgData name="Thomas Ross" userId="0645ae84-ee68-4af5-b30d-e3af03afcc7c" providerId="ADAL" clId="{F03797E3-3ED9-4611-8FAD-09D4B86DB50B}" dt="2023-12-03T17:59:21.946" v="550" actId="478"/>
          <ac:graphicFrameMkLst>
            <pc:docMk/>
            <pc:sldMk cId="1774746226" sldId="266"/>
            <ac:graphicFrameMk id="5" creationId="{F1F76353-4112-70F1-6806-8DE00001B0D8}"/>
          </ac:graphicFrameMkLst>
        </pc:graphicFrameChg>
        <pc:graphicFrameChg chg="mod modGraphic">
          <ac:chgData name="Thomas Ross" userId="0645ae84-ee68-4af5-b30d-e3af03afcc7c" providerId="ADAL" clId="{F03797E3-3ED9-4611-8FAD-09D4B86DB50B}" dt="2023-12-08T19:31:16.646" v="6658" actId="20577"/>
          <ac:graphicFrameMkLst>
            <pc:docMk/>
            <pc:sldMk cId="1774746226" sldId="266"/>
            <ac:graphicFrameMk id="6" creationId="{46FC3BEE-E2DE-FFB2-D3D2-B3BE49735F7D}"/>
          </ac:graphicFrameMkLst>
        </pc:graphicFrameChg>
        <pc:graphicFrameChg chg="add mod modGraphic">
          <ac:chgData name="Thomas Ross" userId="0645ae84-ee68-4af5-b30d-e3af03afcc7c" providerId="ADAL" clId="{F03797E3-3ED9-4611-8FAD-09D4B86DB50B}" dt="2023-12-03T18:16:33.606" v="1480" actId="1076"/>
          <ac:graphicFrameMkLst>
            <pc:docMk/>
            <pc:sldMk cId="1774746226" sldId="266"/>
            <ac:graphicFrameMk id="7" creationId="{B11CBDF0-9185-190D-94E5-F8E15F05D936}"/>
          </ac:graphicFrameMkLst>
        </pc:graphicFrameChg>
      </pc:sldChg>
      <pc:sldChg chg="addSp delSp modSp add del mod ord modAnim modNotes">
        <pc:chgData name="Thomas Ross" userId="0645ae84-ee68-4af5-b30d-e3af03afcc7c" providerId="ADAL" clId="{F03797E3-3ED9-4611-8FAD-09D4B86DB50B}" dt="2023-12-04T20:06:36.477" v="3566" actId="47"/>
        <pc:sldMkLst>
          <pc:docMk/>
          <pc:sldMk cId="133420878" sldId="267"/>
        </pc:sldMkLst>
        <pc:spChg chg="mod">
          <ac:chgData name="Thomas Ross" userId="0645ae84-ee68-4af5-b30d-e3af03afcc7c" providerId="ADAL" clId="{F03797E3-3ED9-4611-8FAD-09D4B86DB50B}" dt="2023-12-03T18:22:13.636" v="1642" actId="20577"/>
          <ac:spMkLst>
            <pc:docMk/>
            <pc:sldMk cId="133420878" sldId="267"/>
            <ac:spMk id="2" creationId="{835DD1B3-F079-07E1-0EBE-8611AB99213D}"/>
          </ac:spMkLst>
        </pc:spChg>
        <pc:spChg chg="add mod">
          <ac:chgData name="Thomas Ross" userId="0645ae84-ee68-4af5-b30d-e3af03afcc7c" providerId="ADAL" clId="{F03797E3-3ED9-4611-8FAD-09D4B86DB50B}" dt="2023-12-04T20:04:40.862" v="3562"/>
          <ac:spMkLst>
            <pc:docMk/>
            <pc:sldMk cId="133420878" sldId="267"/>
            <ac:spMk id="3" creationId="{08B6D996-85FB-99B0-A4D9-A06C0AFD0131}"/>
          </ac:spMkLst>
        </pc:spChg>
        <pc:spChg chg="del">
          <ac:chgData name="Thomas Ross" userId="0645ae84-ee68-4af5-b30d-e3af03afcc7c" providerId="ADAL" clId="{F03797E3-3ED9-4611-8FAD-09D4B86DB50B}" dt="2023-12-03T18:17:30.224" v="1519" actId="478"/>
          <ac:spMkLst>
            <pc:docMk/>
            <pc:sldMk cId="133420878" sldId="267"/>
            <ac:spMk id="4" creationId="{985C3FAA-D625-DE79-7974-558FAEE30713}"/>
          </ac:spMkLst>
        </pc:spChg>
      </pc:sldChg>
      <pc:sldChg chg="addSp delSp modSp add del mod delAnim modAnim modNotes">
        <pc:chgData name="Thomas Ross" userId="0645ae84-ee68-4af5-b30d-e3af03afcc7c" providerId="ADAL" clId="{F03797E3-3ED9-4611-8FAD-09D4B86DB50B}" dt="2023-12-08T19:11:19.233" v="6656" actId="47"/>
        <pc:sldMkLst>
          <pc:docMk/>
          <pc:sldMk cId="2209032078" sldId="268"/>
        </pc:sldMkLst>
        <pc:spChg chg="mod">
          <ac:chgData name="Thomas Ross" userId="0645ae84-ee68-4af5-b30d-e3af03afcc7c" providerId="ADAL" clId="{F03797E3-3ED9-4611-8FAD-09D4B86DB50B}" dt="2023-12-08T19:09:53.706" v="6655" actId="20577"/>
          <ac:spMkLst>
            <pc:docMk/>
            <pc:sldMk cId="2209032078" sldId="268"/>
            <ac:spMk id="2" creationId="{835DD1B3-F079-07E1-0EBE-8611AB99213D}"/>
          </ac:spMkLst>
        </pc:spChg>
        <pc:spChg chg="del mod">
          <ac:chgData name="Thomas Ross" userId="0645ae84-ee68-4af5-b30d-e3af03afcc7c" providerId="ADAL" clId="{F03797E3-3ED9-4611-8FAD-09D4B86DB50B}" dt="2023-12-03T18:19:10.269" v="1572" actId="478"/>
          <ac:spMkLst>
            <pc:docMk/>
            <pc:sldMk cId="2209032078" sldId="268"/>
            <ac:spMk id="3" creationId="{08B6D996-85FB-99B0-A4D9-A06C0AFD0131}"/>
          </ac:spMkLst>
        </pc:spChg>
        <pc:spChg chg="add mod">
          <ac:chgData name="Thomas Ross" userId="0645ae84-ee68-4af5-b30d-e3af03afcc7c" providerId="ADAL" clId="{F03797E3-3ED9-4611-8FAD-09D4B86DB50B}" dt="2023-12-03T18:20:53.365" v="1612" actId="404"/>
          <ac:spMkLst>
            <pc:docMk/>
            <pc:sldMk cId="2209032078" sldId="268"/>
            <ac:spMk id="4" creationId="{0289148B-8191-BA35-26E9-236706ABD699}"/>
          </ac:spMkLst>
        </pc:spChg>
      </pc:sldChg>
      <pc:sldChg chg="addSp delSp modSp add mod delAnim modAnim modNotes">
        <pc:chgData name="Thomas Ross" userId="0645ae84-ee68-4af5-b30d-e3af03afcc7c" providerId="ADAL" clId="{F03797E3-3ED9-4611-8FAD-09D4B86DB50B}" dt="2023-12-08T19:34:23.446" v="6709" actId="14100"/>
        <pc:sldMkLst>
          <pc:docMk/>
          <pc:sldMk cId="4085455304" sldId="269"/>
        </pc:sldMkLst>
        <pc:spChg chg="mod">
          <ac:chgData name="Thomas Ross" userId="0645ae84-ee68-4af5-b30d-e3af03afcc7c" providerId="ADAL" clId="{F03797E3-3ED9-4611-8FAD-09D4B86DB50B}" dt="2023-12-03T18:22:22.756" v="1644" actId="1076"/>
          <ac:spMkLst>
            <pc:docMk/>
            <pc:sldMk cId="4085455304" sldId="269"/>
            <ac:spMk id="2" creationId="{835DD1B3-F079-07E1-0EBE-8611AB99213D}"/>
          </ac:spMkLst>
        </pc:spChg>
        <pc:spChg chg="add mod">
          <ac:chgData name="Thomas Ross" userId="0645ae84-ee68-4af5-b30d-e3af03afcc7c" providerId="ADAL" clId="{F03797E3-3ED9-4611-8FAD-09D4B86DB50B}" dt="2023-12-08T19:34:23.446" v="6709" actId="14100"/>
          <ac:spMkLst>
            <pc:docMk/>
            <pc:sldMk cId="4085455304" sldId="269"/>
            <ac:spMk id="3" creationId="{0D920E54-CFC9-1E93-69B3-517FCA2C1B13}"/>
          </ac:spMkLst>
        </pc:spChg>
        <pc:spChg chg="del">
          <ac:chgData name="Thomas Ross" userId="0645ae84-ee68-4af5-b30d-e3af03afcc7c" providerId="ADAL" clId="{F03797E3-3ED9-4611-8FAD-09D4B86DB50B}" dt="2023-12-03T18:22:38.022" v="1645" actId="478"/>
          <ac:spMkLst>
            <pc:docMk/>
            <pc:sldMk cId="4085455304" sldId="269"/>
            <ac:spMk id="4" creationId="{0289148B-8191-BA35-26E9-236706ABD699}"/>
          </ac:spMkLst>
        </pc:spChg>
      </pc:sldChg>
      <pc:sldChg chg="addSp delSp modSp add mod ord modNotes">
        <pc:chgData name="Thomas Ross" userId="0645ae84-ee68-4af5-b30d-e3af03afcc7c" providerId="ADAL" clId="{F03797E3-3ED9-4611-8FAD-09D4B86DB50B}" dt="2023-12-03T20:49:41.363" v="2342"/>
        <pc:sldMkLst>
          <pc:docMk/>
          <pc:sldMk cId="3520539501" sldId="270"/>
        </pc:sldMkLst>
        <pc:spChg chg="mod">
          <ac:chgData name="Thomas Ross" userId="0645ae84-ee68-4af5-b30d-e3af03afcc7c" providerId="ADAL" clId="{F03797E3-3ED9-4611-8FAD-09D4B86DB50B}" dt="2023-12-03T20:19:05.673" v="1757" actId="20577"/>
          <ac:spMkLst>
            <pc:docMk/>
            <pc:sldMk cId="3520539501" sldId="270"/>
            <ac:spMk id="2" creationId="{835DD1B3-F079-07E1-0EBE-8611AB99213D}"/>
          </ac:spMkLst>
        </pc:spChg>
        <pc:spChg chg="del">
          <ac:chgData name="Thomas Ross" userId="0645ae84-ee68-4af5-b30d-e3af03afcc7c" providerId="ADAL" clId="{F03797E3-3ED9-4611-8FAD-09D4B86DB50B}" dt="2023-12-03T20:19:11.777" v="1758" actId="478"/>
          <ac:spMkLst>
            <pc:docMk/>
            <pc:sldMk cId="3520539501" sldId="270"/>
            <ac:spMk id="4" creationId="{985C3FAA-D625-DE79-7974-558FAEE30713}"/>
          </ac:spMkLst>
        </pc:spChg>
        <pc:spChg chg="add mod">
          <ac:chgData name="Thomas Ross" userId="0645ae84-ee68-4af5-b30d-e3af03afcc7c" providerId="ADAL" clId="{F03797E3-3ED9-4611-8FAD-09D4B86DB50B}" dt="2023-12-03T20:37:52.942" v="2199" actId="1076"/>
          <ac:spMkLst>
            <pc:docMk/>
            <pc:sldMk cId="3520539501" sldId="270"/>
            <ac:spMk id="7" creationId="{3AAA058B-8042-B570-F9A1-F9AE02CFEA4D}"/>
          </ac:spMkLst>
        </pc:spChg>
        <pc:spChg chg="add mod">
          <ac:chgData name="Thomas Ross" userId="0645ae84-ee68-4af5-b30d-e3af03afcc7c" providerId="ADAL" clId="{F03797E3-3ED9-4611-8FAD-09D4B86DB50B}" dt="2023-12-03T20:38:44.547" v="2341" actId="404"/>
          <ac:spMkLst>
            <pc:docMk/>
            <pc:sldMk cId="3520539501" sldId="270"/>
            <ac:spMk id="9" creationId="{261754E5-1F50-80F5-D5C0-B17BDF4BD1D6}"/>
          </ac:spMkLst>
        </pc:spChg>
        <pc:graphicFrameChg chg="add del mod">
          <ac:chgData name="Thomas Ross" userId="0645ae84-ee68-4af5-b30d-e3af03afcc7c" providerId="ADAL" clId="{F03797E3-3ED9-4611-8FAD-09D4B86DB50B}" dt="2023-12-03T20:22:45.814" v="1769" actId="478"/>
          <ac:graphicFrameMkLst>
            <pc:docMk/>
            <pc:sldMk cId="3520539501" sldId="270"/>
            <ac:graphicFrameMk id="3" creationId="{CC161BB2-47D4-2AA6-C7EC-85BE0A0D8695}"/>
          </ac:graphicFrameMkLst>
        </pc:graphicFrameChg>
        <pc:graphicFrameChg chg="add del mod">
          <ac:chgData name="Thomas Ross" userId="0645ae84-ee68-4af5-b30d-e3af03afcc7c" providerId="ADAL" clId="{F03797E3-3ED9-4611-8FAD-09D4B86DB50B}" dt="2023-12-03T20:19:49.348" v="1761" actId="478"/>
          <ac:graphicFrameMkLst>
            <pc:docMk/>
            <pc:sldMk cId="3520539501" sldId="270"/>
            <ac:graphicFrameMk id="5" creationId="{A56594D1-5C58-D270-2EB9-E537B06EE356}"/>
          </ac:graphicFrameMkLst>
        </pc:graphicFrameChg>
        <pc:picChg chg="add del mod">
          <ac:chgData name="Thomas Ross" userId="0645ae84-ee68-4af5-b30d-e3af03afcc7c" providerId="ADAL" clId="{F03797E3-3ED9-4611-8FAD-09D4B86DB50B}" dt="2023-12-03T20:19:49.348" v="1761" actId="478"/>
          <ac:picMkLst>
            <pc:docMk/>
            <pc:sldMk cId="3520539501" sldId="270"/>
            <ac:picMk id="1025" creationId="{4556D2B7-C17D-32BD-8175-9F47F86CE59D}"/>
          </ac:picMkLst>
        </pc:picChg>
        <pc:picChg chg="add mod">
          <ac:chgData name="Thomas Ross" userId="0645ae84-ee68-4af5-b30d-e3af03afcc7c" providerId="ADAL" clId="{F03797E3-3ED9-4611-8FAD-09D4B86DB50B}" dt="2023-12-03T20:38:38.579" v="2340" actId="1076"/>
          <ac:picMkLst>
            <pc:docMk/>
            <pc:sldMk cId="3520539501" sldId="270"/>
            <ac:picMk id="1027" creationId="{5088868E-3001-11FB-F1A6-FBA344736B1D}"/>
          </ac:picMkLst>
        </pc:picChg>
      </pc:sldChg>
      <pc:sldChg chg="delSp modSp add mod">
        <pc:chgData name="Thomas Ross" userId="0645ae84-ee68-4af5-b30d-e3af03afcc7c" providerId="ADAL" clId="{F03797E3-3ED9-4611-8FAD-09D4B86DB50B}" dt="2023-12-04T20:00:23.436" v="3377" actId="1076"/>
        <pc:sldMkLst>
          <pc:docMk/>
          <pc:sldMk cId="4245895798" sldId="271"/>
        </pc:sldMkLst>
        <pc:spChg chg="mod">
          <ac:chgData name="Thomas Ross" userId="0645ae84-ee68-4af5-b30d-e3af03afcc7c" providerId="ADAL" clId="{F03797E3-3ED9-4611-8FAD-09D4B86DB50B}" dt="2023-12-04T19:09:38.727" v="2368" actId="20577"/>
          <ac:spMkLst>
            <pc:docMk/>
            <pc:sldMk cId="4245895798" sldId="271"/>
            <ac:spMk id="2" creationId="{835DD1B3-F079-07E1-0EBE-8611AB99213D}"/>
          </ac:spMkLst>
        </pc:spChg>
        <pc:spChg chg="del">
          <ac:chgData name="Thomas Ross" userId="0645ae84-ee68-4af5-b30d-e3af03afcc7c" providerId="ADAL" clId="{F03797E3-3ED9-4611-8FAD-09D4B86DB50B}" dt="2023-12-04T19:09:45.166" v="2369" actId="478"/>
          <ac:spMkLst>
            <pc:docMk/>
            <pc:sldMk cId="4245895798" sldId="271"/>
            <ac:spMk id="7" creationId="{3AAA058B-8042-B570-F9A1-F9AE02CFEA4D}"/>
          </ac:spMkLst>
        </pc:spChg>
        <pc:spChg chg="mod">
          <ac:chgData name="Thomas Ross" userId="0645ae84-ee68-4af5-b30d-e3af03afcc7c" providerId="ADAL" clId="{F03797E3-3ED9-4611-8FAD-09D4B86DB50B}" dt="2023-12-04T20:00:23.436" v="3377" actId="1076"/>
          <ac:spMkLst>
            <pc:docMk/>
            <pc:sldMk cId="4245895798" sldId="271"/>
            <ac:spMk id="9" creationId="{261754E5-1F50-80F5-D5C0-B17BDF4BD1D6}"/>
          </ac:spMkLst>
        </pc:spChg>
      </pc:sldChg>
      <pc:sldChg chg="addSp delSp modSp add mod">
        <pc:chgData name="Thomas Ross" userId="0645ae84-ee68-4af5-b30d-e3af03afcc7c" providerId="ADAL" clId="{F03797E3-3ED9-4611-8FAD-09D4B86DB50B}" dt="2023-12-04T20:57:14.700" v="5571" actId="5793"/>
        <pc:sldMkLst>
          <pc:docMk/>
          <pc:sldMk cId="3244898722" sldId="272"/>
        </pc:sldMkLst>
        <pc:spChg chg="mod">
          <ac:chgData name="Thomas Ross" userId="0645ae84-ee68-4af5-b30d-e3af03afcc7c" providerId="ADAL" clId="{F03797E3-3ED9-4611-8FAD-09D4B86DB50B}" dt="2023-12-04T20:57:14.700" v="5571" actId="5793"/>
          <ac:spMkLst>
            <pc:docMk/>
            <pc:sldMk cId="3244898722" sldId="272"/>
            <ac:spMk id="2" creationId="{835DD1B3-F079-07E1-0EBE-8611AB99213D}"/>
          </ac:spMkLst>
        </pc:spChg>
        <pc:spChg chg="add mod">
          <ac:chgData name="Thomas Ross" userId="0645ae84-ee68-4af5-b30d-e3af03afcc7c" providerId="ADAL" clId="{F03797E3-3ED9-4611-8FAD-09D4B86DB50B}" dt="2023-12-04T20:01:27.309" v="3437" actId="1076"/>
          <ac:spMkLst>
            <pc:docMk/>
            <pc:sldMk cId="3244898722" sldId="272"/>
            <ac:spMk id="8" creationId="{7A1434A7-5436-1F85-5213-6180A2FF4E3F}"/>
          </ac:spMkLst>
        </pc:spChg>
        <pc:spChg chg="del">
          <ac:chgData name="Thomas Ross" userId="0645ae84-ee68-4af5-b30d-e3af03afcc7c" providerId="ADAL" clId="{F03797E3-3ED9-4611-8FAD-09D4B86DB50B}" dt="2023-12-04T19:21:37.644" v="3264" actId="478"/>
          <ac:spMkLst>
            <pc:docMk/>
            <pc:sldMk cId="3244898722" sldId="272"/>
            <ac:spMk id="9" creationId="{261754E5-1F50-80F5-D5C0-B17BDF4BD1D6}"/>
          </ac:spMkLst>
        </pc:spChg>
        <pc:graphicFrameChg chg="add mod modGraphic">
          <ac:chgData name="Thomas Ross" userId="0645ae84-ee68-4af5-b30d-e3af03afcc7c" providerId="ADAL" clId="{F03797E3-3ED9-4611-8FAD-09D4B86DB50B}" dt="2023-12-04T20:01:37.730" v="3439" actId="14100"/>
          <ac:graphicFrameMkLst>
            <pc:docMk/>
            <pc:sldMk cId="3244898722" sldId="272"/>
            <ac:graphicFrameMk id="7" creationId="{0C08078A-6525-F657-7148-E28D9074515A}"/>
          </ac:graphicFrameMkLst>
        </pc:graphicFrameChg>
        <pc:picChg chg="add del mod">
          <ac:chgData name="Thomas Ross" userId="0645ae84-ee68-4af5-b30d-e3af03afcc7c" providerId="ADAL" clId="{F03797E3-3ED9-4611-8FAD-09D4B86DB50B}" dt="2023-12-04T19:25:09.260" v="3273" actId="478"/>
          <ac:picMkLst>
            <pc:docMk/>
            <pc:sldMk cId="3244898722" sldId="272"/>
            <ac:picMk id="3" creationId="{2CB1373F-E689-4CAE-4355-FFB2A751DAB2}"/>
          </ac:picMkLst>
        </pc:picChg>
        <pc:picChg chg="add del">
          <ac:chgData name="Thomas Ross" userId="0645ae84-ee68-4af5-b30d-e3af03afcc7c" providerId="ADAL" clId="{F03797E3-3ED9-4611-8FAD-09D4B86DB50B}" dt="2023-12-04T19:25:15.188" v="3275" actId="478"/>
          <ac:picMkLst>
            <pc:docMk/>
            <pc:sldMk cId="3244898722" sldId="272"/>
            <ac:picMk id="4" creationId="{0A13466B-6902-5850-948B-B6AE90E55016}"/>
          </ac:picMkLst>
        </pc:picChg>
        <pc:picChg chg="add del mod">
          <ac:chgData name="Thomas Ross" userId="0645ae84-ee68-4af5-b30d-e3af03afcc7c" providerId="ADAL" clId="{F03797E3-3ED9-4611-8FAD-09D4B86DB50B}" dt="2023-12-04T19:49:06.227" v="3285" actId="478"/>
          <ac:picMkLst>
            <pc:docMk/>
            <pc:sldMk cId="3244898722" sldId="272"/>
            <ac:picMk id="5" creationId="{1BBF81BC-42C2-C940-195C-D650FA4B09DD}"/>
          </ac:picMkLst>
        </pc:picChg>
        <pc:picChg chg="add del mod">
          <ac:chgData name="Thomas Ross" userId="0645ae84-ee68-4af5-b30d-e3af03afcc7c" providerId="ADAL" clId="{F03797E3-3ED9-4611-8FAD-09D4B86DB50B}" dt="2023-12-04T19:51:04.555" v="3290" actId="478"/>
          <ac:picMkLst>
            <pc:docMk/>
            <pc:sldMk cId="3244898722" sldId="272"/>
            <ac:picMk id="6" creationId="{5C8B8874-1773-6E41-9300-030CC388CA79}"/>
          </ac:picMkLst>
        </pc:picChg>
      </pc:sldChg>
      <pc:sldChg chg="addSp delSp modSp add del mod">
        <pc:chgData name="Thomas Ross" userId="0645ae84-ee68-4af5-b30d-e3af03afcc7c" providerId="ADAL" clId="{F03797E3-3ED9-4611-8FAD-09D4B86DB50B}" dt="2023-12-04T20:49:19.012" v="5248" actId="47"/>
        <pc:sldMkLst>
          <pc:docMk/>
          <pc:sldMk cId="2335237997" sldId="273"/>
        </pc:sldMkLst>
        <pc:spChg chg="mod">
          <ac:chgData name="Thomas Ross" userId="0645ae84-ee68-4af5-b30d-e3af03afcc7c" providerId="ADAL" clId="{F03797E3-3ED9-4611-8FAD-09D4B86DB50B}" dt="2023-12-04T20:02:09.130" v="3463" actId="20577"/>
          <ac:spMkLst>
            <pc:docMk/>
            <pc:sldMk cId="2335237997" sldId="273"/>
            <ac:spMk id="2" creationId="{835DD1B3-F079-07E1-0EBE-8611AB99213D}"/>
          </ac:spMkLst>
        </pc:spChg>
        <pc:picChg chg="del">
          <ac:chgData name="Thomas Ross" userId="0645ae84-ee68-4af5-b30d-e3af03afcc7c" providerId="ADAL" clId="{F03797E3-3ED9-4611-8FAD-09D4B86DB50B}" dt="2023-12-04T19:22:23.936" v="3269" actId="478"/>
          <ac:picMkLst>
            <pc:docMk/>
            <pc:sldMk cId="2335237997" sldId="273"/>
            <ac:picMk id="3" creationId="{2CB1373F-E689-4CAE-4355-FFB2A751DAB2}"/>
          </ac:picMkLst>
        </pc:picChg>
        <pc:picChg chg="add mod">
          <ac:chgData name="Thomas Ross" userId="0645ae84-ee68-4af5-b30d-e3af03afcc7c" providerId="ADAL" clId="{F03797E3-3ED9-4611-8FAD-09D4B86DB50B}" dt="2023-12-04T19:22:33.331" v="3272" actId="14100"/>
          <ac:picMkLst>
            <pc:docMk/>
            <pc:sldMk cId="2335237997" sldId="273"/>
            <ac:picMk id="4" creationId="{BEAEEEB5-992C-316A-046A-E9302F9F4E8A}"/>
          </ac:picMkLst>
        </pc:picChg>
      </pc:sldChg>
      <pc:sldChg chg="addSp delSp modSp add del mod">
        <pc:chgData name="Thomas Ross" userId="0645ae84-ee68-4af5-b30d-e3af03afcc7c" providerId="ADAL" clId="{F03797E3-3ED9-4611-8FAD-09D4B86DB50B}" dt="2023-12-04T20:49:15.846" v="5247" actId="47"/>
        <pc:sldMkLst>
          <pc:docMk/>
          <pc:sldMk cId="4136475098" sldId="274"/>
        </pc:sldMkLst>
        <pc:spChg chg="mod">
          <ac:chgData name="Thomas Ross" userId="0645ae84-ee68-4af5-b30d-e3af03afcc7c" providerId="ADAL" clId="{F03797E3-3ED9-4611-8FAD-09D4B86DB50B}" dt="2023-12-04T20:02:17.433" v="3475" actId="20577"/>
          <ac:spMkLst>
            <pc:docMk/>
            <pc:sldMk cId="4136475098" sldId="274"/>
            <ac:spMk id="2" creationId="{835DD1B3-F079-07E1-0EBE-8611AB99213D}"/>
          </ac:spMkLst>
        </pc:spChg>
        <pc:picChg chg="add mod">
          <ac:chgData name="Thomas Ross" userId="0645ae84-ee68-4af5-b30d-e3af03afcc7c" providerId="ADAL" clId="{F03797E3-3ED9-4611-8FAD-09D4B86DB50B}" dt="2023-12-04T19:30:51.103" v="3284" actId="14100"/>
          <ac:picMkLst>
            <pc:docMk/>
            <pc:sldMk cId="4136475098" sldId="274"/>
            <ac:picMk id="3" creationId="{A6B3DDF7-FE08-C103-8F9F-C775A9676037}"/>
          </ac:picMkLst>
        </pc:picChg>
        <pc:picChg chg="del">
          <ac:chgData name="Thomas Ross" userId="0645ae84-ee68-4af5-b30d-e3af03afcc7c" providerId="ADAL" clId="{F03797E3-3ED9-4611-8FAD-09D4B86DB50B}" dt="2023-12-04T19:30:34.731" v="3280" actId="478"/>
          <ac:picMkLst>
            <pc:docMk/>
            <pc:sldMk cId="4136475098" sldId="274"/>
            <ac:picMk id="4" creationId="{BEAEEEB5-992C-316A-046A-E9302F9F4E8A}"/>
          </ac:picMkLst>
        </pc:picChg>
      </pc:sldChg>
      <pc:sldChg chg="modSp add mod">
        <pc:chgData name="Thomas Ross" userId="0645ae84-ee68-4af5-b30d-e3af03afcc7c" providerId="ADAL" clId="{F03797E3-3ED9-4611-8FAD-09D4B86DB50B}" dt="2023-12-04T20:01:59.176" v="3451" actId="20577"/>
        <pc:sldMkLst>
          <pc:docMk/>
          <pc:sldMk cId="2901756094" sldId="275"/>
        </pc:sldMkLst>
        <pc:spChg chg="mod">
          <ac:chgData name="Thomas Ross" userId="0645ae84-ee68-4af5-b30d-e3af03afcc7c" providerId="ADAL" clId="{F03797E3-3ED9-4611-8FAD-09D4B86DB50B}" dt="2023-12-04T20:01:59.176" v="3451" actId="20577"/>
          <ac:spMkLst>
            <pc:docMk/>
            <pc:sldMk cId="2901756094" sldId="275"/>
            <ac:spMk id="2" creationId="{835DD1B3-F079-07E1-0EBE-8611AB99213D}"/>
          </ac:spMkLst>
        </pc:spChg>
      </pc:sldChg>
      <pc:sldChg chg="addSp delSp modSp add mod">
        <pc:chgData name="Thomas Ross" userId="0645ae84-ee68-4af5-b30d-e3af03afcc7c" providerId="ADAL" clId="{F03797E3-3ED9-4611-8FAD-09D4B86DB50B}" dt="2023-12-04T19:59:00.349" v="3321" actId="1076"/>
        <pc:sldMkLst>
          <pc:docMk/>
          <pc:sldMk cId="2058164591" sldId="276"/>
        </pc:sldMkLst>
        <pc:spChg chg="mod">
          <ac:chgData name="Thomas Ross" userId="0645ae84-ee68-4af5-b30d-e3af03afcc7c" providerId="ADAL" clId="{F03797E3-3ED9-4611-8FAD-09D4B86DB50B}" dt="2023-12-04T19:58:31.338" v="3318" actId="313"/>
          <ac:spMkLst>
            <pc:docMk/>
            <pc:sldMk cId="2058164591" sldId="276"/>
            <ac:spMk id="2" creationId="{835DD1B3-F079-07E1-0EBE-8611AB99213D}"/>
          </ac:spMkLst>
        </pc:spChg>
        <pc:spChg chg="del">
          <ac:chgData name="Thomas Ross" userId="0645ae84-ee68-4af5-b30d-e3af03afcc7c" providerId="ADAL" clId="{F03797E3-3ED9-4611-8FAD-09D4B86DB50B}" dt="2023-12-04T19:57:41.494" v="3296" actId="478"/>
          <ac:spMkLst>
            <pc:docMk/>
            <pc:sldMk cId="2058164591" sldId="276"/>
            <ac:spMk id="4" creationId="{985C3FAA-D625-DE79-7974-558FAEE30713}"/>
          </ac:spMkLst>
        </pc:spChg>
        <pc:spChg chg="add mod">
          <ac:chgData name="Thomas Ross" userId="0645ae84-ee68-4af5-b30d-e3af03afcc7c" providerId="ADAL" clId="{F03797E3-3ED9-4611-8FAD-09D4B86DB50B}" dt="2023-12-04T19:59:00.349" v="3321" actId="1076"/>
          <ac:spMkLst>
            <pc:docMk/>
            <pc:sldMk cId="2058164591" sldId="276"/>
            <ac:spMk id="7" creationId="{96280DEA-B0F4-F44C-BF57-ED5F3D0208A9}"/>
          </ac:spMkLst>
        </pc:spChg>
        <pc:picChg chg="add mod">
          <ac:chgData name="Thomas Ross" userId="0645ae84-ee68-4af5-b30d-e3af03afcc7c" providerId="ADAL" clId="{F03797E3-3ED9-4611-8FAD-09D4B86DB50B}" dt="2023-12-04T19:58:05.102" v="3302" actId="1076"/>
          <ac:picMkLst>
            <pc:docMk/>
            <pc:sldMk cId="2058164591" sldId="276"/>
            <ac:picMk id="5" creationId="{C24866E3-BACD-8D50-C7B1-5FE639F029DE}"/>
          </ac:picMkLst>
        </pc:picChg>
      </pc:sldChg>
      <pc:sldChg chg="add del">
        <pc:chgData name="Thomas Ross" userId="0645ae84-ee68-4af5-b30d-e3af03afcc7c" providerId="ADAL" clId="{F03797E3-3ED9-4611-8FAD-09D4B86DB50B}" dt="2023-12-04T19:57:28.351" v="3294" actId="47"/>
        <pc:sldMkLst>
          <pc:docMk/>
          <pc:sldMk cId="3164720222" sldId="276"/>
        </pc:sldMkLst>
      </pc:sldChg>
      <pc:sldChg chg="add">
        <pc:chgData name="Thomas Ross" userId="0645ae84-ee68-4af5-b30d-e3af03afcc7c" providerId="ADAL" clId="{F03797E3-3ED9-4611-8FAD-09D4B86DB50B}" dt="2023-12-04T20:06:28.147" v="3565" actId="2890"/>
        <pc:sldMkLst>
          <pc:docMk/>
          <pc:sldMk cId="3812626088" sldId="277"/>
        </pc:sldMkLst>
      </pc:sldChg>
      <pc:sldChg chg="addSp delSp modSp add mod modAnim">
        <pc:chgData name="Thomas Ross" userId="0645ae84-ee68-4af5-b30d-e3af03afcc7c" providerId="ADAL" clId="{F03797E3-3ED9-4611-8FAD-09D4B86DB50B}" dt="2023-12-04T20:20:13.937" v="5018" actId="1076"/>
        <pc:sldMkLst>
          <pc:docMk/>
          <pc:sldMk cId="3712328470" sldId="278"/>
        </pc:sldMkLst>
        <pc:spChg chg="mod">
          <ac:chgData name="Thomas Ross" userId="0645ae84-ee68-4af5-b30d-e3af03afcc7c" providerId="ADAL" clId="{F03797E3-3ED9-4611-8FAD-09D4B86DB50B}" dt="2023-12-04T20:06:51.730" v="3606" actId="20577"/>
          <ac:spMkLst>
            <pc:docMk/>
            <pc:sldMk cId="3712328470" sldId="278"/>
            <ac:spMk id="2" creationId="{835DD1B3-F079-07E1-0EBE-8611AB99213D}"/>
          </ac:spMkLst>
        </pc:spChg>
        <pc:spChg chg="mod">
          <ac:chgData name="Thomas Ross" userId="0645ae84-ee68-4af5-b30d-e3af03afcc7c" providerId="ADAL" clId="{F03797E3-3ED9-4611-8FAD-09D4B86DB50B}" dt="2023-12-04T20:07:03.184" v="3657" actId="20577"/>
          <ac:spMkLst>
            <pc:docMk/>
            <pc:sldMk cId="3712328470" sldId="278"/>
            <ac:spMk id="3" creationId="{0D920E54-CFC9-1E93-69B3-517FCA2C1B13}"/>
          </ac:spMkLst>
        </pc:spChg>
        <pc:spChg chg="add del mod">
          <ac:chgData name="Thomas Ross" userId="0645ae84-ee68-4af5-b30d-e3af03afcc7c" providerId="ADAL" clId="{F03797E3-3ED9-4611-8FAD-09D4B86DB50B}" dt="2023-12-04T20:12:28.185" v="4209" actId="478"/>
          <ac:spMkLst>
            <pc:docMk/>
            <pc:sldMk cId="3712328470" sldId="278"/>
            <ac:spMk id="5" creationId="{2BF575D4-0C41-0093-6D98-FF543CAEFD5C}"/>
          </ac:spMkLst>
        </pc:spChg>
        <pc:spChg chg="add mod">
          <ac:chgData name="Thomas Ross" userId="0645ae84-ee68-4af5-b30d-e3af03afcc7c" providerId="ADAL" clId="{F03797E3-3ED9-4611-8FAD-09D4B86DB50B}" dt="2023-12-04T20:20:13.937" v="5018" actId="1076"/>
          <ac:spMkLst>
            <pc:docMk/>
            <pc:sldMk cId="3712328470" sldId="278"/>
            <ac:spMk id="6" creationId="{4B3B323B-6D54-E343-05C5-BA1AE39DC3EE}"/>
          </ac:spMkLst>
        </pc:spChg>
        <pc:spChg chg="del mod">
          <ac:chgData name="Thomas Ross" userId="0645ae84-ee68-4af5-b30d-e3af03afcc7c" providerId="ADAL" clId="{F03797E3-3ED9-4611-8FAD-09D4B86DB50B}" dt="2023-12-04T20:12:22.869" v="4208" actId="478"/>
          <ac:spMkLst>
            <pc:docMk/>
            <pc:sldMk cId="3712328470" sldId="278"/>
            <ac:spMk id="108" creationId="{00000000-0000-0000-0000-000000000000}"/>
          </ac:spMkLst>
        </pc:spChg>
      </pc:sldChg>
      <pc:sldChg chg="modSp add mod">
        <pc:chgData name="Thomas Ross" userId="0645ae84-ee68-4af5-b30d-e3af03afcc7c" providerId="ADAL" clId="{F03797E3-3ED9-4611-8FAD-09D4B86DB50B}" dt="2023-12-04T20:23:09.448" v="5243" actId="20577"/>
        <pc:sldMkLst>
          <pc:docMk/>
          <pc:sldMk cId="2073424124" sldId="279"/>
        </pc:sldMkLst>
        <pc:spChg chg="mod">
          <ac:chgData name="Thomas Ross" userId="0645ae84-ee68-4af5-b30d-e3af03afcc7c" providerId="ADAL" clId="{F03797E3-3ED9-4611-8FAD-09D4B86DB50B}" dt="2023-12-04T20:21:17.018" v="5049" actId="404"/>
          <ac:spMkLst>
            <pc:docMk/>
            <pc:sldMk cId="2073424124" sldId="279"/>
            <ac:spMk id="2" creationId="{835DD1B3-F079-07E1-0EBE-8611AB99213D}"/>
          </ac:spMkLst>
        </pc:spChg>
        <pc:spChg chg="mod">
          <ac:chgData name="Thomas Ross" userId="0645ae84-ee68-4af5-b30d-e3af03afcc7c" providerId="ADAL" clId="{F03797E3-3ED9-4611-8FAD-09D4B86DB50B}" dt="2023-12-04T20:23:09.448" v="5243" actId="20577"/>
          <ac:spMkLst>
            <pc:docMk/>
            <pc:sldMk cId="2073424124" sldId="279"/>
            <ac:spMk id="6" creationId="{4B3B323B-6D54-E343-05C5-BA1AE39DC3EE}"/>
          </ac:spMkLst>
        </pc:spChg>
      </pc:sldChg>
      <pc:sldChg chg="addSp delSp modSp add mod ord">
        <pc:chgData name="Thomas Ross" userId="0645ae84-ee68-4af5-b30d-e3af03afcc7c" providerId="ADAL" clId="{F03797E3-3ED9-4611-8FAD-09D4B86DB50B}" dt="2023-12-04T20:56:48.113" v="5545"/>
        <pc:sldMkLst>
          <pc:docMk/>
          <pc:sldMk cId="3253065698" sldId="280"/>
        </pc:sldMkLst>
        <pc:spChg chg="add mod">
          <ac:chgData name="Thomas Ross" userId="0645ae84-ee68-4af5-b30d-e3af03afcc7c" providerId="ADAL" clId="{F03797E3-3ED9-4611-8FAD-09D4B86DB50B}" dt="2023-12-04T20:56:14.985" v="5543" actId="1076"/>
          <ac:spMkLst>
            <pc:docMk/>
            <pc:sldMk cId="3253065698" sldId="280"/>
            <ac:spMk id="5" creationId="{A6E5C326-A700-43CE-39D3-059F0C1DE2B7}"/>
          </ac:spMkLst>
        </pc:spChg>
        <pc:spChg chg="del">
          <ac:chgData name="Thomas Ross" userId="0645ae84-ee68-4af5-b30d-e3af03afcc7c" providerId="ADAL" clId="{F03797E3-3ED9-4611-8FAD-09D4B86DB50B}" dt="2023-12-04T20:53:26.665" v="5252" actId="478"/>
          <ac:spMkLst>
            <pc:docMk/>
            <pc:sldMk cId="3253065698" sldId="280"/>
            <ac:spMk id="8" creationId="{7A1434A7-5436-1F85-5213-6180A2FF4E3F}"/>
          </ac:spMkLst>
        </pc:spChg>
        <pc:graphicFrameChg chg="del">
          <ac:chgData name="Thomas Ross" userId="0645ae84-ee68-4af5-b30d-e3af03afcc7c" providerId="ADAL" clId="{F03797E3-3ED9-4611-8FAD-09D4B86DB50B}" dt="2023-12-04T20:53:15.894" v="5250" actId="478"/>
          <ac:graphicFrameMkLst>
            <pc:docMk/>
            <pc:sldMk cId="3253065698" sldId="280"/>
            <ac:graphicFrameMk id="7" creationId="{0C08078A-6525-F657-7148-E28D9074515A}"/>
          </ac:graphicFrameMkLst>
        </pc:graphicFrameChg>
        <pc:picChg chg="add mod">
          <ac:chgData name="Thomas Ross" userId="0645ae84-ee68-4af5-b30d-e3af03afcc7c" providerId="ADAL" clId="{F03797E3-3ED9-4611-8FAD-09D4B86DB50B}" dt="2023-12-04T20:53:44.479" v="5255" actId="1076"/>
          <ac:picMkLst>
            <pc:docMk/>
            <pc:sldMk cId="3253065698" sldId="280"/>
            <ac:picMk id="4" creationId="{FA3C4D90-21F6-0CFF-E01A-2917DA019947}"/>
          </ac:picMkLst>
        </pc:picChg>
      </pc:sldChg>
      <pc:sldChg chg="modSp new del mod">
        <pc:chgData name="Thomas Ross" userId="0645ae84-ee68-4af5-b30d-e3af03afcc7c" providerId="ADAL" clId="{F03797E3-3ED9-4611-8FAD-09D4B86DB50B}" dt="2023-12-08T19:21:01.136" v="6657" actId="47"/>
        <pc:sldMkLst>
          <pc:docMk/>
          <pc:sldMk cId="1634289090" sldId="281"/>
        </pc:sldMkLst>
        <pc:spChg chg="mod">
          <ac:chgData name="Thomas Ross" userId="0645ae84-ee68-4af5-b30d-e3af03afcc7c" providerId="ADAL" clId="{F03797E3-3ED9-4611-8FAD-09D4B86DB50B}" dt="2023-12-08T16:10:30.670" v="6645" actId="1076"/>
          <ac:spMkLst>
            <pc:docMk/>
            <pc:sldMk cId="1634289090" sldId="281"/>
            <ac:spMk id="2" creationId="{C82BF8BA-31A6-6D1B-5640-C8EF47BD1541}"/>
          </ac:spMkLst>
        </pc:spChg>
        <pc:spChg chg="mod">
          <ac:chgData name="Thomas Ross" userId="0645ae84-ee68-4af5-b30d-e3af03afcc7c" providerId="ADAL" clId="{F03797E3-3ED9-4611-8FAD-09D4B86DB50B}" dt="2023-12-08T16:11:02.409" v="6647" actId="20577"/>
          <ac:spMkLst>
            <pc:docMk/>
            <pc:sldMk cId="1634289090" sldId="281"/>
            <ac:spMk id="3" creationId="{9178B6DE-579E-8B9C-6A26-0B503BB394F4}"/>
          </ac:spMkLst>
        </pc:spChg>
      </pc:sldChg>
      <pc:sldMasterChg chg="delSldLayout">
        <pc:chgData name="Thomas Ross" userId="0645ae84-ee68-4af5-b30d-e3af03afcc7c" providerId="ADAL" clId="{F03797E3-3ED9-4611-8FAD-09D4B86DB50B}" dt="2023-12-08T19:21:01.136" v="6657" actId="47"/>
        <pc:sldMasterMkLst>
          <pc:docMk/>
          <pc:sldMasterMk cId="342355301" sldId="2147483672"/>
        </pc:sldMasterMkLst>
        <pc:sldLayoutChg chg="del">
          <pc:chgData name="Thomas Ross" userId="0645ae84-ee68-4af5-b30d-e3af03afcc7c" providerId="ADAL" clId="{F03797E3-3ED9-4611-8FAD-09D4B86DB50B}" dt="2023-12-08T19:21:01.136" v="6657" actId="47"/>
          <pc:sldLayoutMkLst>
            <pc:docMk/>
            <pc:sldMasterMk cId="342355301" sldId="2147483672"/>
            <pc:sldLayoutMk cId="2400162032" sldId="214748367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4CD508E-843D-419C-8B67-5A0769B167B7}" type="datetimeFigureOut">
              <a:rPr lang="en-US" smtClean="0"/>
              <a:t>12/11/2023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6A23D82-14DB-4190-A2B1-737504B32D31}" type="slidenum">
              <a:rPr lang="en-US" smtClean="0"/>
              <a:t>‹#›</a:t>
            </a:fld>
            <a:endParaRPr lang="en-US" dirty="0"/>
          </a:p>
        </p:txBody>
      </p:sp>
    </p:spTree>
    <p:extLst>
      <p:ext uri="{BB962C8B-B14F-4D97-AF65-F5344CB8AC3E}">
        <p14:creationId xmlns:p14="http://schemas.microsoft.com/office/powerpoint/2010/main" val="2890575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87" name="Google Shape;87;p1: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a:t>
            </a:fld>
            <a:endParaRPr sz="1400" kern="0" dirty="0">
              <a:solidFill>
                <a:srgbClr val="000000"/>
              </a:solidFill>
              <a:latin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31774">
              <a:defRPr/>
            </a:pPr>
            <a:fld id="{605A3485-0423-4BE1-B608-5D53C422B558}" type="slidenum">
              <a:rPr lang="en-US">
                <a:solidFill>
                  <a:prstClr val="black"/>
                </a:solidFill>
                <a:latin typeface="Calibri" panose="020F0502020204030204"/>
              </a:rPr>
              <a:pPr defTabSz="931774">
                <a:defRPr/>
              </a:pPr>
              <a:t>10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62543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11</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498680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12</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959059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13</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3873972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14</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3201136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15</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3675254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16</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3735714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17</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1254623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18</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9259682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19</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394226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100" name="Google Shape;100;p3: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2</a:t>
            </a:fld>
            <a:endParaRPr sz="1400" kern="0">
              <a:solidFill>
                <a:srgbClr val="000000"/>
              </a:solidFill>
              <a:latin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20</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505478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21</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4125148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3</a:t>
            </a:fld>
            <a:endParaRPr sz="1400" kern="0">
              <a:solidFill>
                <a:srgbClr val="000000"/>
              </a:solidFill>
              <a:latin typeface="Arial"/>
              <a:cs typeface="Arial"/>
              <a:sym typeface="Arial"/>
            </a:endParaRPr>
          </a:p>
        </p:txBody>
      </p:sp>
    </p:spTree>
    <p:extLst>
      <p:ext uri="{BB962C8B-B14F-4D97-AF65-F5344CB8AC3E}">
        <p14:creationId xmlns:p14="http://schemas.microsoft.com/office/powerpoint/2010/main" val="1331616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4</a:t>
            </a:fld>
            <a:endParaRPr sz="1400" kern="0">
              <a:solidFill>
                <a:srgbClr val="000000"/>
              </a:solidFill>
              <a:latin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5</a:t>
            </a:fld>
            <a:endParaRPr sz="1400" kern="0">
              <a:solidFill>
                <a:srgbClr val="000000"/>
              </a:solidFill>
              <a:latin typeface="Arial"/>
              <a:cs typeface="Arial"/>
              <a:sym typeface="Arial"/>
            </a:endParaRPr>
          </a:p>
        </p:txBody>
      </p:sp>
    </p:spTree>
    <p:extLst>
      <p:ext uri="{BB962C8B-B14F-4D97-AF65-F5344CB8AC3E}">
        <p14:creationId xmlns:p14="http://schemas.microsoft.com/office/powerpoint/2010/main" val="4044031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6</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483662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7</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261955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8</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4177437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4:notes"/>
          <p:cNvSpPr txBox="1">
            <a:spLocks noGrp="1"/>
          </p:cNvSpPr>
          <p:nvPr>
            <p:ph type="body" idx="1"/>
          </p:nvPr>
        </p:nvSpPr>
        <p:spPr>
          <a:xfrm>
            <a:off x="701040" y="4473892"/>
            <a:ext cx="5608320" cy="3660458"/>
          </a:xfrm>
          <a:prstGeom prst="rect">
            <a:avLst/>
          </a:prstGeom>
          <a:noFill/>
          <a:ln>
            <a:noFill/>
          </a:ln>
        </p:spPr>
        <p:txBody>
          <a:bodyPr spcFirstLastPara="1" wrap="square" lIns="93162" tIns="46568" rIns="93162" bIns="46568" anchor="t" anchorCtr="0">
            <a:noAutofit/>
          </a:bodyPr>
          <a:lstStyle/>
          <a:p>
            <a:endParaRPr dirty="0"/>
          </a:p>
        </p:txBody>
      </p:sp>
      <p:sp>
        <p:nvSpPr>
          <p:cNvPr id="106" name="Google Shape;106;p4:notes"/>
          <p:cNvSpPr txBox="1">
            <a:spLocks noGrp="1"/>
          </p:cNvSpPr>
          <p:nvPr>
            <p:ph type="sldNum" idx="12"/>
          </p:nvPr>
        </p:nvSpPr>
        <p:spPr>
          <a:xfrm>
            <a:off x="3970938" y="8829967"/>
            <a:ext cx="3037840" cy="466433"/>
          </a:xfrm>
          <a:prstGeom prst="rect">
            <a:avLst/>
          </a:prstGeom>
          <a:noFill/>
          <a:ln>
            <a:noFill/>
          </a:ln>
        </p:spPr>
        <p:txBody>
          <a:bodyPr spcFirstLastPara="1" wrap="square" lIns="93162" tIns="46568" rIns="93162" bIns="46568" anchor="b" anchorCtr="0">
            <a:noAutofit/>
          </a:bodyPr>
          <a:lstStyle/>
          <a:p>
            <a:pPr defTabSz="931774">
              <a:buClr>
                <a:srgbClr val="000000"/>
              </a:buClr>
              <a:defRPr/>
            </a:pPr>
            <a:fld id="{00000000-1234-1234-1234-123412341234}" type="slidenum">
              <a:rPr lang="en-US" sz="1400" kern="0">
                <a:solidFill>
                  <a:srgbClr val="000000"/>
                </a:solidFill>
                <a:latin typeface="Arial"/>
                <a:cs typeface="Arial"/>
                <a:sym typeface="Arial"/>
              </a:rPr>
              <a:pPr defTabSz="931774">
                <a:buClr>
                  <a:srgbClr val="000000"/>
                </a:buClr>
                <a:defRPr/>
              </a:pPr>
              <a:t>9</a:t>
            </a:fld>
            <a:endParaRPr sz="1400" kern="0" dirty="0">
              <a:solidFill>
                <a:srgbClr val="000000"/>
              </a:solidFill>
              <a:latin typeface="Arial"/>
              <a:cs typeface="Arial"/>
              <a:sym typeface="Arial"/>
            </a:endParaRPr>
          </a:p>
        </p:txBody>
      </p:sp>
    </p:spTree>
    <p:extLst>
      <p:ext uri="{BB962C8B-B14F-4D97-AF65-F5344CB8AC3E}">
        <p14:creationId xmlns:p14="http://schemas.microsoft.com/office/powerpoint/2010/main" val="2140949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96835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178583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153818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24"/>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4"/>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649629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26"/>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6"/>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2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2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2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518536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2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7"/>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27"/>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2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8" name="Google Shape;38;p2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2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425891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2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8"/>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28"/>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28"/>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28"/>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2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7" name="Google Shape;47;p2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2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879102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2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2" name="Google Shape;52;p2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2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5884804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3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3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3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95785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31"/>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31"/>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31"/>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3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3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3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987464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32"/>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32"/>
          <p:cNvSpPr>
            <a:spLocks noGrp="1"/>
          </p:cNvSpPr>
          <p:nvPr>
            <p:ph type="pic" idx="2"/>
          </p:nvPr>
        </p:nvSpPr>
        <p:spPr>
          <a:xfrm>
            <a:off x="2389717" y="612775"/>
            <a:ext cx="7315200" cy="4114800"/>
          </a:xfrm>
          <a:prstGeom prst="rect">
            <a:avLst/>
          </a:prstGeom>
          <a:noFill/>
          <a:ln>
            <a:noFill/>
          </a:ln>
        </p:spPr>
      </p:sp>
      <p:sp>
        <p:nvSpPr>
          <p:cNvPr id="68" name="Google Shape;68;p32"/>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3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0" name="Google Shape;70;p3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3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608394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42577795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3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3"/>
          <p:cNvSpPr txBox="1">
            <a:spLocks noGrp="1"/>
          </p:cNvSpPr>
          <p:nvPr>
            <p:ph type="body" idx="1"/>
          </p:nvPr>
        </p:nvSpPr>
        <p:spPr>
          <a:xfrm rot="5400000">
            <a:off x="3833019" y="-1623218"/>
            <a:ext cx="452596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3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3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3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28678781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34"/>
          <p:cNvSpPr txBox="1">
            <a:spLocks noGrp="1"/>
          </p:cNvSpPr>
          <p:nvPr>
            <p:ph type="title"/>
          </p:nvPr>
        </p:nvSpPr>
        <p:spPr>
          <a:xfrm rot="5400000">
            <a:off x="7285038" y="1828802"/>
            <a:ext cx="5851525"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34"/>
          <p:cNvSpPr txBox="1">
            <a:spLocks noGrp="1"/>
          </p:cNvSpPr>
          <p:nvPr>
            <p:ph type="body" idx="1"/>
          </p:nvPr>
        </p:nvSpPr>
        <p:spPr>
          <a:xfrm rot="5400000">
            <a:off x="1697038"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3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3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3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1995094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908372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3186592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116986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313672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18720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4268748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FCBD3-6B33-4232-B768-3700B2E63A9A}" type="datetimeFigureOut">
              <a:rPr lang="en-US" smtClean="0"/>
              <a:pPr/>
              <a:t>12/11/2023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881293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FCBD3-6B33-4232-B768-3700B2E63A9A}" type="datetimeFigureOut">
              <a:rPr lang="en-US" smtClean="0"/>
              <a:pPr/>
              <a:t>12/11/2023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8893B-EE25-4F83-A02D-F54FE10CD9D6}" type="slidenum">
              <a:rPr lang="en-US" smtClean="0"/>
              <a:pPr/>
              <a:t>‹#›</a:t>
            </a:fld>
            <a:endParaRPr lang="en-US" dirty="0"/>
          </a:p>
        </p:txBody>
      </p:sp>
    </p:spTree>
    <p:extLst>
      <p:ext uri="{BB962C8B-B14F-4D97-AF65-F5344CB8AC3E}">
        <p14:creationId xmlns:p14="http://schemas.microsoft.com/office/powerpoint/2010/main" val="19742753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9"/>
        <p:cNvGrpSpPr/>
        <p:nvPr/>
      </p:nvGrpSpPr>
      <p:grpSpPr>
        <a:xfrm>
          <a:off x="0" y="0"/>
          <a:ext cx="0" cy="0"/>
          <a:chOff x="0" y="0"/>
          <a:chExt cx="0" cy="0"/>
        </a:xfrm>
      </p:grpSpPr>
      <p:sp>
        <p:nvSpPr>
          <p:cNvPr id="10" name="Google Shape;10;p23"/>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3"/>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3"/>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2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23"/>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42355301"/>
      </p:ext>
    </p:extLst>
  </p:cSld>
  <p:clrMap bg1="lt1" tx1="dk1" bg2="dk2" tx2="lt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914400" y="2693987"/>
            <a:ext cx="10363200" cy="1470025"/>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Arial"/>
              <a:buNone/>
            </a:pPr>
            <a:r>
              <a:rPr lang="en-US" sz="3200" dirty="0">
                <a:latin typeface="Arial"/>
                <a:ea typeface="Arial"/>
                <a:cs typeface="Arial"/>
                <a:sym typeface="Arial"/>
              </a:rPr>
              <a:t>CUMC UPWARD BASKETBALL 2024</a:t>
            </a:r>
            <a:br>
              <a:rPr lang="en-US" sz="3200" dirty="0">
                <a:latin typeface="Arial"/>
                <a:ea typeface="Arial"/>
                <a:cs typeface="Arial"/>
                <a:sym typeface="Arial"/>
              </a:rPr>
            </a:br>
            <a:r>
              <a:rPr lang="en-US" sz="5300" b="1" dirty="0">
                <a:latin typeface="Arial"/>
                <a:ea typeface="Arial"/>
                <a:cs typeface="Arial"/>
                <a:sym typeface="Arial"/>
              </a:rPr>
              <a:t>Coaches Training</a:t>
            </a:r>
            <a:br>
              <a:rPr lang="en-US" sz="5300" b="1" dirty="0">
                <a:latin typeface="Arial"/>
                <a:ea typeface="Arial"/>
                <a:cs typeface="Arial"/>
                <a:sym typeface="Arial"/>
              </a:rPr>
            </a:br>
            <a:r>
              <a:rPr lang="en-US" sz="3100" b="1" dirty="0">
                <a:latin typeface="Arial"/>
                <a:ea typeface="Arial"/>
                <a:cs typeface="Arial"/>
                <a:sym typeface="Arial"/>
              </a:rPr>
              <a:t>December 4, 2023</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AB856B3-F68C-1147-ABB9-9190DC50E584}"/>
              </a:ext>
            </a:extLst>
          </p:cNvPr>
          <p:cNvSpPr>
            <a:spLocks noGrp="1"/>
          </p:cNvSpPr>
          <p:nvPr>
            <p:ph type="ctrTitle"/>
          </p:nvPr>
        </p:nvSpPr>
        <p:spPr>
          <a:xfrm>
            <a:off x="914400" y="2693987"/>
            <a:ext cx="10363200" cy="1470025"/>
          </a:xfrm>
        </p:spPr>
        <p:txBody>
          <a:bodyPr>
            <a:normAutofit/>
          </a:bodyPr>
          <a:lstStyle/>
          <a:p>
            <a:r>
              <a:rPr lang="en-US" sz="3200" dirty="0">
                <a:latin typeface="Muli Light" pitchFamily="2" charset="77"/>
                <a:ea typeface="Roboto" panose="02000000000000000000" pitchFamily="2" charset="0"/>
                <a:cs typeface="Roboto" panose="02000000000000000000" pitchFamily="2" charset="0"/>
              </a:rPr>
              <a:t>Centreville Upward Methodist Church Sports</a:t>
            </a:r>
            <a:br>
              <a:rPr lang="en-US" sz="3200" dirty="0">
                <a:latin typeface="Muli Light" pitchFamily="2" charset="77"/>
                <a:ea typeface="Roboto" panose="02000000000000000000" pitchFamily="2" charset="0"/>
                <a:cs typeface="Roboto" panose="02000000000000000000" pitchFamily="2" charset="0"/>
              </a:rPr>
            </a:br>
            <a:r>
              <a:rPr lang="en-US" sz="5300" b="1" dirty="0">
                <a:latin typeface="Muli ExtraBold" pitchFamily="2" charset="77"/>
                <a:ea typeface="Roboto" panose="02000000000000000000" pitchFamily="2" charset="0"/>
                <a:cs typeface="Roboto" panose="02000000000000000000" pitchFamily="2" charset="0"/>
              </a:rPr>
              <a:t>2024 Basketball Rules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Wristbands</a:t>
            </a:r>
            <a:endParaRPr sz="2000" dirty="0"/>
          </a:p>
        </p:txBody>
      </p:sp>
      <p:sp>
        <p:nvSpPr>
          <p:cNvPr id="7" name="TextBox 6">
            <a:extLst>
              <a:ext uri="{FF2B5EF4-FFF2-40B4-BE49-F238E27FC236}">
                <a16:creationId xmlns:a16="http://schemas.microsoft.com/office/drawing/2014/main" id="{3AAA058B-8042-B570-F9A1-F9AE02CFEA4D}"/>
              </a:ext>
            </a:extLst>
          </p:cNvPr>
          <p:cNvSpPr txBox="1"/>
          <p:nvPr/>
        </p:nvSpPr>
        <p:spPr>
          <a:xfrm>
            <a:off x="-934770" y="1567988"/>
            <a:ext cx="6538865" cy="461665"/>
          </a:xfrm>
          <a:prstGeom prst="rect">
            <a:avLst/>
          </a:prstGeom>
          <a:noFill/>
        </p:spPr>
        <p:txBody>
          <a:bodyPr wrap="square">
            <a:spAutoFit/>
          </a:bodyPr>
          <a:lstStyle/>
          <a:p>
            <a:pPr algn="ctr" fontAlgn="t"/>
            <a:r>
              <a:rPr lang="en-US" sz="2400" i="0" dirty="0">
                <a:solidFill>
                  <a:srgbClr val="002BFF"/>
                </a:solidFill>
                <a:effectLst/>
                <a:latin typeface="fjalla one" panose="02000506040000020004" pitchFamily="2" charset="0"/>
              </a:rPr>
              <a:t>What Makes Upward Unique?</a:t>
            </a:r>
          </a:p>
        </p:txBody>
      </p:sp>
      <p:sp>
        <p:nvSpPr>
          <p:cNvPr id="9" name="TextBox 8">
            <a:extLst>
              <a:ext uri="{FF2B5EF4-FFF2-40B4-BE49-F238E27FC236}">
                <a16:creationId xmlns:a16="http://schemas.microsoft.com/office/drawing/2014/main" id="{261754E5-1F50-80F5-D5C0-B17BDF4BD1D6}"/>
              </a:ext>
            </a:extLst>
          </p:cNvPr>
          <p:cNvSpPr txBox="1"/>
          <p:nvPr/>
        </p:nvSpPr>
        <p:spPr>
          <a:xfrm>
            <a:off x="539262" y="2126857"/>
            <a:ext cx="7717031" cy="4062651"/>
          </a:xfrm>
          <a:prstGeom prst="rect">
            <a:avLst/>
          </a:prstGeom>
          <a:noFill/>
        </p:spPr>
        <p:txBody>
          <a:bodyPr wrap="square">
            <a:spAutoFit/>
          </a:bodyPr>
          <a:lstStyle/>
          <a:p>
            <a:r>
              <a:rPr lang="en-US" sz="1600" b="1" i="0" dirty="0">
                <a:solidFill>
                  <a:srgbClr val="292929"/>
                </a:solidFill>
                <a:effectLst/>
                <a:latin typeface="helvetica" panose="020B0604020202020204" pitchFamily="34" charset="0"/>
              </a:rPr>
              <a:t>What's the wrist-band system?</a:t>
            </a:r>
            <a:r>
              <a:rPr lang="en-US" sz="1600" b="0" i="0" dirty="0">
                <a:solidFill>
                  <a:srgbClr val="292929"/>
                </a:solidFill>
                <a:effectLst/>
                <a:latin typeface="helvetica" panose="020B0604020202020204" pitchFamily="34" charset="0"/>
              </a:rPr>
              <a:t> Players are assessed during evaluations and then assigned a color wrist-band to wear during games. This ensures that players of similar skill level are defending each other. This allows beginners to feel comfortable learning the game, while more advanced players can challenge each other. </a:t>
            </a:r>
          </a:p>
          <a:p>
            <a:endParaRPr lang="en-US" sz="1600" dirty="0">
              <a:solidFill>
                <a:srgbClr val="292929"/>
              </a:solidFill>
              <a:latin typeface="helvetica" panose="020B0604020202020204" pitchFamily="34" charset="0"/>
            </a:endParaRPr>
          </a:p>
          <a:p>
            <a:r>
              <a:rPr lang="en-US" sz="1600" b="0" i="0" dirty="0">
                <a:solidFill>
                  <a:srgbClr val="292929"/>
                </a:solidFill>
                <a:effectLst/>
                <a:latin typeface="helvetica" panose="020B0604020202020204" pitchFamily="34" charset="0"/>
              </a:rPr>
              <a:t>Black = Most skilled</a:t>
            </a:r>
          </a:p>
          <a:p>
            <a:r>
              <a:rPr lang="en-US" sz="1600" dirty="0">
                <a:solidFill>
                  <a:srgbClr val="292929"/>
                </a:solidFill>
                <a:latin typeface="helvetica" panose="020B0604020202020204" pitchFamily="34" charset="0"/>
              </a:rPr>
              <a:t>White = Least skilled</a:t>
            </a:r>
            <a:endParaRPr lang="en-US" sz="1600" b="0" i="0" dirty="0">
              <a:solidFill>
                <a:srgbClr val="292929"/>
              </a:solidFill>
              <a:effectLst/>
              <a:latin typeface="helvetica" panose="020B0604020202020204" pitchFamily="34" charset="0"/>
            </a:endParaRPr>
          </a:p>
          <a:p>
            <a:endParaRPr lang="en-US" sz="1600" dirty="0">
              <a:solidFill>
                <a:srgbClr val="292929"/>
              </a:solidFill>
              <a:latin typeface="helvetica" panose="020B0604020202020204" pitchFamily="34" charset="0"/>
            </a:endParaRPr>
          </a:p>
          <a:p>
            <a:pPr marL="285750" indent="-285750">
              <a:buFont typeface="Arial" panose="020B0604020202020204" pitchFamily="34" charset="0"/>
              <a:buChar char="•"/>
            </a:pPr>
            <a:r>
              <a:rPr lang="en-US" sz="1600" dirty="0">
                <a:solidFill>
                  <a:srgbClr val="292929"/>
                </a:solidFill>
                <a:latin typeface="helvetica" panose="020B0604020202020204" pitchFamily="34" charset="0"/>
              </a:rPr>
              <a:t>Player rankings will be due by Sunday, 12/17 (after the 3</a:t>
            </a:r>
            <a:r>
              <a:rPr lang="en-US" sz="1600" baseline="30000" dirty="0">
                <a:solidFill>
                  <a:srgbClr val="292929"/>
                </a:solidFill>
                <a:latin typeface="helvetica" panose="020B0604020202020204" pitchFamily="34" charset="0"/>
              </a:rPr>
              <a:t>rd</a:t>
            </a:r>
            <a:r>
              <a:rPr lang="en-US" sz="1600" dirty="0">
                <a:solidFill>
                  <a:srgbClr val="292929"/>
                </a:solidFill>
                <a:latin typeface="helvetica" panose="020B0604020202020204" pitchFamily="34" charset="0"/>
              </a:rPr>
              <a:t> practice)</a:t>
            </a:r>
          </a:p>
          <a:p>
            <a:pPr marL="285750" indent="-285750">
              <a:buFont typeface="Arial" panose="020B0604020202020204" pitchFamily="34" charset="0"/>
              <a:buChar char="•"/>
            </a:pPr>
            <a:r>
              <a:rPr lang="en-US" sz="1600" dirty="0">
                <a:solidFill>
                  <a:srgbClr val="292929"/>
                </a:solidFill>
                <a:latin typeface="helvetica" panose="020B0604020202020204" pitchFamily="34" charset="0"/>
              </a:rPr>
              <a:t>Weekly rotations will be based on your ranking of players and thus the wristband they will wear.</a:t>
            </a:r>
          </a:p>
          <a:p>
            <a:pPr marL="742950" lvl="1" indent="-285750">
              <a:buFont typeface="Arial" panose="020B0604020202020204" pitchFamily="34" charset="0"/>
              <a:buChar char="•"/>
            </a:pPr>
            <a:r>
              <a:rPr lang="en-US" sz="1600" dirty="0">
                <a:solidFill>
                  <a:srgbClr val="292929"/>
                </a:solidFill>
                <a:latin typeface="helvetica" panose="020B0604020202020204" pitchFamily="34" charset="0"/>
              </a:rPr>
              <a:t>Rotations will be available for each team each week on the Upward website “Coach Resources” as well on a google drive</a:t>
            </a:r>
          </a:p>
          <a:p>
            <a:pPr marL="742950" lvl="1" indent="-285750">
              <a:buFont typeface="Arial" panose="020B0604020202020204" pitchFamily="34" charset="0"/>
              <a:buChar char="•"/>
            </a:pPr>
            <a:r>
              <a:rPr lang="en-US" sz="1600" dirty="0">
                <a:solidFill>
                  <a:srgbClr val="292929"/>
                </a:solidFill>
                <a:latin typeface="helvetica" panose="020B0604020202020204" pitchFamily="34" charset="0"/>
              </a:rPr>
              <a:t>Please make adjustments as necessary based on availability each week</a:t>
            </a:r>
          </a:p>
          <a:p>
            <a:pPr marL="285750" indent="-285750">
              <a:buFont typeface="Arial" panose="020B0604020202020204" pitchFamily="34" charset="0"/>
              <a:buChar char="•"/>
            </a:pPr>
            <a:endParaRPr lang="en-US" dirty="0">
              <a:solidFill>
                <a:srgbClr val="292929"/>
              </a:solidFill>
              <a:latin typeface="helvetica" panose="020B0604020202020204" pitchFamily="34" charset="0"/>
            </a:endParaRPr>
          </a:p>
        </p:txBody>
      </p:sp>
      <p:pic>
        <p:nvPicPr>
          <p:cNvPr id="1027" name="Picture 3">
            <a:extLst>
              <a:ext uri="{FF2B5EF4-FFF2-40B4-BE49-F238E27FC236}">
                <a16:creationId xmlns:a16="http://schemas.microsoft.com/office/drawing/2014/main" id="{5088868E-3001-11FB-F1A6-FBA344736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0694" y="2480003"/>
            <a:ext cx="1981200"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539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Player Rankings</a:t>
            </a:r>
            <a:endParaRPr sz="2000" dirty="0"/>
          </a:p>
        </p:txBody>
      </p:sp>
      <p:sp>
        <p:nvSpPr>
          <p:cNvPr id="9" name="TextBox 8">
            <a:extLst>
              <a:ext uri="{FF2B5EF4-FFF2-40B4-BE49-F238E27FC236}">
                <a16:creationId xmlns:a16="http://schemas.microsoft.com/office/drawing/2014/main" id="{261754E5-1F50-80F5-D5C0-B17BDF4BD1D6}"/>
              </a:ext>
            </a:extLst>
          </p:cNvPr>
          <p:cNvSpPr txBox="1"/>
          <p:nvPr/>
        </p:nvSpPr>
        <p:spPr>
          <a:xfrm>
            <a:off x="356382" y="1491648"/>
            <a:ext cx="7717031" cy="563231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sz="1700" dirty="0">
                <a:solidFill>
                  <a:srgbClr val="292929"/>
                </a:solidFill>
                <a:latin typeface="+mj-lt"/>
              </a:rPr>
              <a:t>Evaluate your players over the first 3 practices (final rankings due Sun, 12/17)</a:t>
            </a:r>
          </a:p>
          <a:p>
            <a:pPr marL="285750" indent="-285750">
              <a:lnSpc>
                <a:spcPct val="150000"/>
              </a:lnSpc>
              <a:buFont typeface="Arial" panose="020B0604020202020204" pitchFamily="34" charset="0"/>
              <a:buChar char="•"/>
            </a:pPr>
            <a:r>
              <a:rPr lang="en-US" sz="1700" dirty="0">
                <a:solidFill>
                  <a:srgbClr val="292929"/>
                </a:solidFill>
                <a:latin typeface="+mj-lt"/>
              </a:rPr>
              <a:t>Rank them in order from Most Skilled to Lease Skilled</a:t>
            </a:r>
          </a:p>
          <a:p>
            <a:pPr marL="285750" indent="-285750">
              <a:lnSpc>
                <a:spcPct val="150000"/>
              </a:lnSpc>
              <a:buFont typeface="Arial" panose="020B0604020202020204" pitchFamily="34" charset="0"/>
              <a:buChar char="•"/>
            </a:pPr>
            <a:r>
              <a:rPr lang="en-US" sz="1700" dirty="0">
                <a:solidFill>
                  <a:srgbClr val="292929"/>
                </a:solidFill>
                <a:latin typeface="+mj-lt"/>
              </a:rPr>
              <a:t>The pre-draft evaluations can be provided to you if necessary but the eye test from you as the Coach will be the most accurate.</a:t>
            </a:r>
          </a:p>
          <a:p>
            <a:pPr marL="285750" indent="-285750">
              <a:lnSpc>
                <a:spcPct val="150000"/>
              </a:lnSpc>
              <a:buFont typeface="Arial" panose="020B0604020202020204" pitchFamily="34" charset="0"/>
              <a:buChar char="•"/>
            </a:pPr>
            <a:r>
              <a:rPr lang="en-US" sz="1700" dirty="0">
                <a:solidFill>
                  <a:srgbClr val="292929"/>
                </a:solidFill>
                <a:latin typeface="+mj-lt"/>
              </a:rPr>
              <a:t>Make adjustments as needed throughout the season if you were off in your early rankings or if players simply improve. </a:t>
            </a:r>
          </a:p>
          <a:p>
            <a:pPr marL="285750" indent="-285750">
              <a:lnSpc>
                <a:spcPct val="150000"/>
              </a:lnSpc>
              <a:buFont typeface="Arial" panose="020B0604020202020204" pitchFamily="34" charset="0"/>
              <a:buChar char="•"/>
            </a:pPr>
            <a:r>
              <a:rPr lang="en-US" sz="1700" dirty="0">
                <a:solidFill>
                  <a:srgbClr val="292929"/>
                </a:solidFill>
                <a:latin typeface="+mj-lt"/>
              </a:rPr>
              <a:t>Rankings and therefore wristband colors are meant to keep the matchups as fair as possible.  </a:t>
            </a:r>
          </a:p>
          <a:p>
            <a:pPr marL="285750" indent="-285750">
              <a:lnSpc>
                <a:spcPct val="150000"/>
              </a:lnSpc>
              <a:buFont typeface="Arial" panose="020B0604020202020204" pitchFamily="34" charset="0"/>
              <a:buChar char="•"/>
            </a:pPr>
            <a:r>
              <a:rPr lang="en-US" sz="1700" dirty="0">
                <a:solidFill>
                  <a:srgbClr val="292929"/>
                </a:solidFill>
                <a:latin typeface="+mj-lt"/>
              </a:rPr>
              <a:t>Regardless of who is on the floor each quarter/period, the black wrist band goes to the most skilled player of those 5 players and white wristband goes to the least skilled player of those 5.</a:t>
            </a:r>
          </a:p>
          <a:p>
            <a:pPr marL="285750" indent="-285750">
              <a:buFont typeface="Arial" panose="020B0604020202020204" pitchFamily="34" charset="0"/>
              <a:buChar char="•"/>
            </a:pPr>
            <a:endParaRPr lang="en-US" dirty="0">
              <a:solidFill>
                <a:srgbClr val="292929"/>
              </a:solidFill>
              <a:latin typeface="helvetica" panose="020B0604020202020204" pitchFamily="34" charset="0"/>
            </a:endParaRPr>
          </a:p>
          <a:p>
            <a:pPr marL="742950" lvl="1" indent="-285750">
              <a:buFont typeface="Arial" panose="020B0604020202020204" pitchFamily="34" charset="0"/>
              <a:buChar char="•"/>
            </a:pPr>
            <a:endParaRPr lang="en-US" dirty="0">
              <a:solidFill>
                <a:srgbClr val="292929"/>
              </a:solidFill>
              <a:latin typeface="helvetica" panose="020B0604020202020204" pitchFamily="34" charset="0"/>
            </a:endParaRPr>
          </a:p>
          <a:p>
            <a:pPr marL="285750" indent="-285750">
              <a:buFont typeface="Arial" panose="020B0604020202020204" pitchFamily="34" charset="0"/>
              <a:buChar char="•"/>
            </a:pPr>
            <a:endParaRPr lang="en-US" dirty="0">
              <a:solidFill>
                <a:srgbClr val="292929"/>
              </a:solidFill>
              <a:latin typeface="helvetica" panose="020B0604020202020204" pitchFamily="34" charset="0"/>
            </a:endParaRPr>
          </a:p>
        </p:txBody>
      </p:sp>
      <p:pic>
        <p:nvPicPr>
          <p:cNvPr id="1027" name="Picture 3">
            <a:extLst>
              <a:ext uri="{FF2B5EF4-FFF2-40B4-BE49-F238E27FC236}">
                <a16:creationId xmlns:a16="http://schemas.microsoft.com/office/drawing/2014/main" id="{5088868E-3001-11FB-F1A6-FBA344736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0694" y="2480003"/>
            <a:ext cx="1981200"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89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Rotations</a:t>
            </a:r>
            <a:endParaRPr sz="2000" dirty="0"/>
          </a:p>
        </p:txBody>
      </p:sp>
      <p:pic>
        <p:nvPicPr>
          <p:cNvPr id="1027" name="Picture 3">
            <a:extLst>
              <a:ext uri="{FF2B5EF4-FFF2-40B4-BE49-F238E27FC236}">
                <a16:creationId xmlns:a16="http://schemas.microsoft.com/office/drawing/2014/main" id="{5088868E-3001-11FB-F1A6-FBA344736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0694" y="2480003"/>
            <a:ext cx="19812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FA3C4D90-21F6-0CFF-E01A-2917DA019947}"/>
              </a:ext>
            </a:extLst>
          </p:cNvPr>
          <p:cNvPicPr>
            <a:picLocks noChangeAspect="1"/>
          </p:cNvPicPr>
          <p:nvPr/>
        </p:nvPicPr>
        <p:blipFill>
          <a:blip r:embed="rId4"/>
          <a:stretch>
            <a:fillRect/>
          </a:stretch>
        </p:blipFill>
        <p:spPr>
          <a:xfrm>
            <a:off x="365759" y="1491247"/>
            <a:ext cx="4881687" cy="4931211"/>
          </a:xfrm>
          <a:prstGeom prst="rect">
            <a:avLst/>
          </a:prstGeom>
        </p:spPr>
      </p:pic>
      <p:sp>
        <p:nvSpPr>
          <p:cNvPr id="5" name="TextBox 4">
            <a:extLst>
              <a:ext uri="{FF2B5EF4-FFF2-40B4-BE49-F238E27FC236}">
                <a16:creationId xmlns:a16="http://schemas.microsoft.com/office/drawing/2014/main" id="{A6E5C326-A700-43CE-39D3-059F0C1DE2B7}"/>
              </a:ext>
            </a:extLst>
          </p:cNvPr>
          <p:cNvSpPr txBox="1"/>
          <p:nvPr/>
        </p:nvSpPr>
        <p:spPr>
          <a:xfrm>
            <a:off x="5613620" y="2067629"/>
            <a:ext cx="3077155" cy="3139321"/>
          </a:xfrm>
          <a:prstGeom prst="rect">
            <a:avLst/>
          </a:prstGeom>
          <a:noFill/>
        </p:spPr>
        <p:txBody>
          <a:bodyPr wrap="square" rtlCol="0">
            <a:spAutoFit/>
          </a:bodyPr>
          <a:lstStyle/>
          <a:p>
            <a:pPr marL="285750" indent="-285750">
              <a:buFont typeface="Arial" panose="020B0604020202020204" pitchFamily="34" charset="0"/>
              <a:buChar char="•"/>
            </a:pPr>
            <a:r>
              <a:rPr lang="en-US" dirty="0"/>
              <a:t>Each week’s rotation will be provided by the league based on your full roster. </a:t>
            </a:r>
          </a:p>
          <a:p>
            <a:endParaRPr lang="en-US" dirty="0"/>
          </a:p>
          <a:p>
            <a:pPr marL="285750" indent="-285750">
              <a:buFont typeface="Arial" panose="020B0604020202020204" pitchFamily="34" charset="0"/>
              <a:buChar char="•"/>
            </a:pPr>
            <a:r>
              <a:rPr lang="en-US" dirty="0"/>
              <a:t>You will need to make edits as necessary based on availability while still following the rotation, moving players up from the bottom</a:t>
            </a:r>
          </a:p>
        </p:txBody>
      </p:sp>
    </p:spTree>
    <p:extLst>
      <p:ext uri="{BB962C8B-B14F-4D97-AF65-F5344CB8AC3E}">
        <p14:creationId xmlns:p14="http://schemas.microsoft.com/office/powerpoint/2010/main" val="325306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Rotations continued…</a:t>
            </a:r>
            <a:endParaRPr sz="2000" dirty="0"/>
          </a:p>
        </p:txBody>
      </p:sp>
      <p:pic>
        <p:nvPicPr>
          <p:cNvPr id="1027" name="Picture 3">
            <a:extLst>
              <a:ext uri="{FF2B5EF4-FFF2-40B4-BE49-F238E27FC236}">
                <a16:creationId xmlns:a16="http://schemas.microsoft.com/office/drawing/2014/main" id="{5088868E-3001-11FB-F1A6-FBA344736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0694" y="2480003"/>
            <a:ext cx="1981200" cy="23145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a:extLst>
              <a:ext uri="{FF2B5EF4-FFF2-40B4-BE49-F238E27FC236}">
                <a16:creationId xmlns:a16="http://schemas.microsoft.com/office/drawing/2014/main" id="{0C08078A-6525-F657-7148-E28D9074515A}"/>
              </a:ext>
            </a:extLst>
          </p:cNvPr>
          <p:cNvGraphicFramePr>
            <a:graphicFrameLocks noGrp="1"/>
          </p:cNvGraphicFramePr>
          <p:nvPr>
            <p:extLst>
              <p:ext uri="{D42A27DB-BD31-4B8C-83A1-F6EECF244321}">
                <p14:modId xmlns:p14="http://schemas.microsoft.com/office/powerpoint/2010/main" val="294797529"/>
              </p:ext>
            </p:extLst>
          </p:nvPr>
        </p:nvGraphicFramePr>
        <p:xfrm>
          <a:off x="766196" y="2244436"/>
          <a:ext cx="6615510" cy="3584860"/>
        </p:xfrm>
        <a:graphic>
          <a:graphicData uri="http://schemas.openxmlformats.org/drawingml/2006/table">
            <a:tbl>
              <a:tblPr/>
              <a:tblGrid>
                <a:gridCol w="661551">
                  <a:extLst>
                    <a:ext uri="{9D8B030D-6E8A-4147-A177-3AD203B41FA5}">
                      <a16:colId xmlns:a16="http://schemas.microsoft.com/office/drawing/2014/main" val="1636332015"/>
                    </a:ext>
                  </a:extLst>
                </a:gridCol>
                <a:gridCol w="661551">
                  <a:extLst>
                    <a:ext uri="{9D8B030D-6E8A-4147-A177-3AD203B41FA5}">
                      <a16:colId xmlns:a16="http://schemas.microsoft.com/office/drawing/2014/main" val="533143958"/>
                    </a:ext>
                  </a:extLst>
                </a:gridCol>
                <a:gridCol w="661551">
                  <a:extLst>
                    <a:ext uri="{9D8B030D-6E8A-4147-A177-3AD203B41FA5}">
                      <a16:colId xmlns:a16="http://schemas.microsoft.com/office/drawing/2014/main" val="1827249916"/>
                    </a:ext>
                  </a:extLst>
                </a:gridCol>
                <a:gridCol w="661551">
                  <a:extLst>
                    <a:ext uri="{9D8B030D-6E8A-4147-A177-3AD203B41FA5}">
                      <a16:colId xmlns:a16="http://schemas.microsoft.com/office/drawing/2014/main" val="2867694594"/>
                    </a:ext>
                  </a:extLst>
                </a:gridCol>
                <a:gridCol w="661551">
                  <a:extLst>
                    <a:ext uri="{9D8B030D-6E8A-4147-A177-3AD203B41FA5}">
                      <a16:colId xmlns:a16="http://schemas.microsoft.com/office/drawing/2014/main" val="2428425096"/>
                    </a:ext>
                  </a:extLst>
                </a:gridCol>
                <a:gridCol w="661551">
                  <a:extLst>
                    <a:ext uri="{9D8B030D-6E8A-4147-A177-3AD203B41FA5}">
                      <a16:colId xmlns:a16="http://schemas.microsoft.com/office/drawing/2014/main" val="414143795"/>
                    </a:ext>
                  </a:extLst>
                </a:gridCol>
                <a:gridCol w="661551">
                  <a:extLst>
                    <a:ext uri="{9D8B030D-6E8A-4147-A177-3AD203B41FA5}">
                      <a16:colId xmlns:a16="http://schemas.microsoft.com/office/drawing/2014/main" val="2040373822"/>
                    </a:ext>
                  </a:extLst>
                </a:gridCol>
                <a:gridCol w="661551">
                  <a:extLst>
                    <a:ext uri="{9D8B030D-6E8A-4147-A177-3AD203B41FA5}">
                      <a16:colId xmlns:a16="http://schemas.microsoft.com/office/drawing/2014/main" val="2619541297"/>
                    </a:ext>
                  </a:extLst>
                </a:gridCol>
                <a:gridCol w="661551">
                  <a:extLst>
                    <a:ext uri="{9D8B030D-6E8A-4147-A177-3AD203B41FA5}">
                      <a16:colId xmlns:a16="http://schemas.microsoft.com/office/drawing/2014/main" val="2299784750"/>
                    </a:ext>
                  </a:extLst>
                </a:gridCol>
                <a:gridCol w="661551">
                  <a:extLst>
                    <a:ext uri="{9D8B030D-6E8A-4147-A177-3AD203B41FA5}">
                      <a16:colId xmlns:a16="http://schemas.microsoft.com/office/drawing/2014/main" val="2624009912"/>
                    </a:ext>
                  </a:extLst>
                </a:gridCol>
              </a:tblGrid>
              <a:tr h="231464">
                <a:tc gridSpan="10">
                  <a:txBody>
                    <a:bodyPr/>
                    <a:lstStyle/>
                    <a:p>
                      <a:pPr algn="ctr" rtl="0" fontAlgn="b"/>
                      <a:r>
                        <a:rPr lang="en-US" sz="1200" b="1" dirty="0">
                          <a:effectLst/>
                          <a:latin typeface="Proxima Nova"/>
                        </a:rPr>
                        <a:t>UPWARD ROTATION</a:t>
                      </a:r>
                    </a:p>
                  </a:txBody>
                  <a:tcPr marL="19050" marR="19050" marT="12700" marB="1270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72348241"/>
                  </a:ext>
                </a:extLst>
              </a:tr>
              <a:tr h="434700">
                <a:tc>
                  <a:txBody>
                    <a:bodyPr/>
                    <a:lstStyle/>
                    <a:p>
                      <a:pPr algn="ctr" rtl="0" fontAlgn="b"/>
                      <a:r>
                        <a:rPr lang="en-US" sz="1200" b="1">
                          <a:effectLst/>
                          <a:latin typeface="Proxima Nova"/>
                        </a:rPr>
                        <a:t>Rank</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Jersey #</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Name</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1</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2</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3</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4</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5</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6</a:t>
                      </a: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algn="ctr" rtl="0" fontAlgn="b"/>
                      <a:r>
                        <a:rPr lang="en-US" sz="1200" b="1">
                          <a:effectLst/>
                          <a:latin typeface="Proxima Nova"/>
                        </a:rPr>
                        <a:t>OT</a:t>
                      </a: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68818810"/>
                  </a:ext>
                </a:extLst>
              </a:tr>
              <a:tr h="265336">
                <a:tc>
                  <a:txBody>
                    <a:bodyPr/>
                    <a:lstStyle/>
                    <a:p>
                      <a:pPr algn="ctr" rtl="0" fontAlgn="b"/>
                      <a:r>
                        <a:rPr lang="en-US" sz="1200" b="1">
                          <a:solidFill>
                            <a:srgbClr val="FFFFFF"/>
                          </a:solidFill>
                          <a:effectLst/>
                          <a:latin typeface="Proxima Nova"/>
                        </a:rPr>
                        <a:t>BLK</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000000"/>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619073879"/>
                  </a:ext>
                </a:extLst>
              </a:tr>
              <a:tr h="265336">
                <a:tc>
                  <a:txBody>
                    <a:bodyPr/>
                    <a:lstStyle/>
                    <a:p>
                      <a:pPr algn="ctr" rtl="0" fontAlgn="b"/>
                      <a:r>
                        <a:rPr lang="en-US" sz="1200" b="1">
                          <a:solidFill>
                            <a:srgbClr val="FFFFFF"/>
                          </a:solidFill>
                          <a:effectLst/>
                          <a:latin typeface="Proxima Nova"/>
                        </a:rPr>
                        <a:t>BLU</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0000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665981689"/>
                  </a:ext>
                </a:extLst>
              </a:tr>
              <a:tr h="265336">
                <a:tc>
                  <a:txBody>
                    <a:bodyPr/>
                    <a:lstStyle/>
                    <a:p>
                      <a:pPr algn="ctr" rtl="0" fontAlgn="b"/>
                      <a:r>
                        <a:rPr lang="en-US" sz="1200" b="1">
                          <a:solidFill>
                            <a:srgbClr val="FFFFFF"/>
                          </a:solidFill>
                          <a:effectLst/>
                          <a:latin typeface="Proxima Nova"/>
                        </a:rPr>
                        <a:t>RED</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0000"/>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26890495"/>
                  </a:ext>
                </a:extLst>
              </a:tr>
              <a:tr h="265336">
                <a:tc>
                  <a:txBody>
                    <a:bodyPr/>
                    <a:lstStyle/>
                    <a:p>
                      <a:pPr algn="ctr" rtl="0" fontAlgn="b"/>
                      <a:r>
                        <a:rPr lang="en-US" sz="1200" b="1">
                          <a:solidFill>
                            <a:srgbClr val="FFFFFF"/>
                          </a:solidFill>
                          <a:effectLst/>
                          <a:latin typeface="Proxima Nova"/>
                        </a:rPr>
                        <a:t>YEL</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00"/>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77839325"/>
                  </a:ext>
                </a:extLst>
              </a:tr>
              <a:tr h="265336">
                <a:tc>
                  <a:txBody>
                    <a:bodyPr/>
                    <a:lstStyle/>
                    <a:p>
                      <a:pPr algn="ctr" rtl="0" fontAlgn="b"/>
                      <a:r>
                        <a:rPr lang="en-US" sz="1200" b="1">
                          <a:effectLst/>
                          <a:latin typeface="Proxima Nova"/>
                        </a:rPr>
                        <a:t>W</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554870620"/>
                  </a:ext>
                </a:extLst>
              </a:tr>
              <a:tr h="265336">
                <a:tc>
                  <a:txBody>
                    <a:bodyPr/>
                    <a:lstStyle/>
                    <a:p>
                      <a:pPr algn="ctr" rtl="0" fontAlgn="b"/>
                      <a:r>
                        <a:rPr lang="en-US" sz="1200" b="1">
                          <a:effectLst/>
                          <a:latin typeface="Proxima Nova"/>
                        </a:rPr>
                        <a:t>F</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58274496"/>
                  </a:ext>
                </a:extLst>
              </a:tr>
              <a:tr h="265336">
                <a:tc>
                  <a:txBody>
                    <a:bodyPr/>
                    <a:lstStyle/>
                    <a:p>
                      <a:pPr algn="ctr" rtl="0" fontAlgn="b"/>
                      <a:r>
                        <a:rPr lang="en-US" sz="1200" b="1">
                          <a:effectLst/>
                          <a:latin typeface="Proxima Nova"/>
                        </a:rPr>
                        <a:t>G</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38793230"/>
                  </a:ext>
                </a:extLst>
              </a:tr>
              <a:tr h="265336">
                <a:tc>
                  <a:txBody>
                    <a:bodyPr/>
                    <a:lstStyle/>
                    <a:p>
                      <a:pPr algn="ctr" rtl="0" fontAlgn="b"/>
                      <a:r>
                        <a:rPr lang="en-US" sz="1200" b="1">
                          <a:effectLst/>
                          <a:latin typeface="Proxima Nova"/>
                        </a:rPr>
                        <a:t>H</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00864818"/>
                  </a:ext>
                </a:extLst>
              </a:tr>
              <a:tr h="265336">
                <a:tc>
                  <a:txBody>
                    <a:bodyPr/>
                    <a:lstStyle/>
                    <a:p>
                      <a:pPr algn="ctr" rtl="0" fontAlgn="b"/>
                      <a:r>
                        <a:rPr lang="en-US" sz="1200" b="1">
                          <a:effectLst/>
                          <a:latin typeface="Proxima Nova"/>
                        </a:rPr>
                        <a:t>I</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41759501"/>
                  </a:ext>
                </a:extLst>
              </a:tr>
              <a:tr h="265336">
                <a:tc>
                  <a:txBody>
                    <a:bodyPr/>
                    <a:lstStyle/>
                    <a:p>
                      <a:pPr algn="ctr" rtl="0" fontAlgn="b"/>
                      <a:r>
                        <a:rPr lang="en-US" sz="1200" b="1">
                          <a:effectLst/>
                          <a:latin typeface="Proxima Nova"/>
                        </a:rPr>
                        <a:t>J</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937456692"/>
                  </a:ext>
                </a:extLst>
              </a:tr>
              <a:tr h="265336">
                <a:tc>
                  <a:txBody>
                    <a:bodyPr/>
                    <a:lstStyle/>
                    <a:p>
                      <a:pPr algn="ctr" rtl="0" fontAlgn="b"/>
                      <a:r>
                        <a:rPr lang="en-US" sz="1200" b="1">
                          <a:effectLst/>
                          <a:latin typeface="Proxima Nova"/>
                        </a:rPr>
                        <a:t>K</a:t>
                      </a:r>
                    </a:p>
                  </a:txBody>
                  <a:tcPr marL="19050" marR="19050" marT="12700" marB="12700" anchor="b">
                    <a:lnL w="12700" cap="flat" cmpd="sng" algn="ctr">
                      <a:solidFill>
                        <a:srgbClr val="000000"/>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a:effectLst/>
                      </a:endParaRPr>
                    </a:p>
                  </a:txBody>
                  <a:tcPr marL="19050" marR="19050" marT="12700" marB="12700" anchor="b">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rtl="0" fontAlgn="b"/>
                      <a:endParaRPr lang="en-US" dirty="0">
                        <a:effectLst/>
                      </a:endParaRPr>
                    </a:p>
                  </a:txBody>
                  <a:tcPr marL="19050" marR="19050" marT="12700" marB="12700" anchor="b">
                    <a:lnL w="6350" cap="flat" cmpd="sng" algn="ctr">
                      <a:solidFill>
                        <a:srgbClr val="CCCCCC"/>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CCCCCC"/>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9982743"/>
                  </a:ext>
                </a:extLst>
              </a:tr>
            </a:tbl>
          </a:graphicData>
        </a:graphic>
      </p:graphicFrame>
      <p:sp>
        <p:nvSpPr>
          <p:cNvPr id="8" name="TextBox 7">
            <a:extLst>
              <a:ext uri="{FF2B5EF4-FFF2-40B4-BE49-F238E27FC236}">
                <a16:creationId xmlns:a16="http://schemas.microsoft.com/office/drawing/2014/main" id="{7A1434A7-5436-1F85-5213-6180A2FF4E3F}"/>
              </a:ext>
            </a:extLst>
          </p:cNvPr>
          <p:cNvSpPr txBox="1"/>
          <p:nvPr/>
        </p:nvSpPr>
        <p:spPr>
          <a:xfrm>
            <a:off x="766197" y="1745673"/>
            <a:ext cx="4936335" cy="369332"/>
          </a:xfrm>
          <a:prstGeom prst="rect">
            <a:avLst/>
          </a:prstGeom>
          <a:noFill/>
        </p:spPr>
        <p:txBody>
          <a:bodyPr wrap="square" rtlCol="0">
            <a:spAutoFit/>
          </a:bodyPr>
          <a:lstStyle/>
          <a:p>
            <a:r>
              <a:rPr lang="en-US" b="1" dirty="0"/>
              <a:t>Blank rotation form provided by the league</a:t>
            </a:r>
          </a:p>
        </p:txBody>
      </p:sp>
    </p:spTree>
    <p:extLst>
      <p:ext uri="{BB962C8B-B14F-4D97-AF65-F5344CB8AC3E}">
        <p14:creationId xmlns:p14="http://schemas.microsoft.com/office/powerpoint/2010/main" val="3244898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Rotations continued..</a:t>
            </a:r>
            <a:endParaRPr sz="2000" dirty="0"/>
          </a:p>
        </p:txBody>
      </p:sp>
      <p:pic>
        <p:nvPicPr>
          <p:cNvPr id="1027" name="Picture 3">
            <a:extLst>
              <a:ext uri="{FF2B5EF4-FFF2-40B4-BE49-F238E27FC236}">
                <a16:creationId xmlns:a16="http://schemas.microsoft.com/office/drawing/2014/main" id="{5088868E-3001-11FB-F1A6-FBA344736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0694" y="2480003"/>
            <a:ext cx="1981200" cy="23145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5C8B8874-1773-6E41-9300-030CC388CA79}"/>
              </a:ext>
            </a:extLst>
          </p:cNvPr>
          <p:cNvPicPr>
            <a:picLocks noChangeAspect="1"/>
          </p:cNvPicPr>
          <p:nvPr/>
        </p:nvPicPr>
        <p:blipFill>
          <a:blip r:embed="rId4"/>
          <a:stretch>
            <a:fillRect/>
          </a:stretch>
        </p:blipFill>
        <p:spPr>
          <a:xfrm>
            <a:off x="397786" y="1555750"/>
            <a:ext cx="8248808" cy="4598560"/>
          </a:xfrm>
          <a:prstGeom prst="rect">
            <a:avLst/>
          </a:prstGeom>
        </p:spPr>
      </p:pic>
    </p:spTree>
    <p:extLst>
      <p:ext uri="{BB962C8B-B14F-4D97-AF65-F5344CB8AC3E}">
        <p14:creationId xmlns:p14="http://schemas.microsoft.com/office/powerpoint/2010/main" val="2901756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495300" y="1406769"/>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 RULES</a:t>
            </a:r>
            <a:endParaRPr sz="2000" dirty="0"/>
          </a:p>
        </p:txBody>
      </p:sp>
      <p:graphicFrame>
        <p:nvGraphicFramePr>
          <p:cNvPr id="5" name="Table 4">
            <a:extLst>
              <a:ext uri="{FF2B5EF4-FFF2-40B4-BE49-F238E27FC236}">
                <a16:creationId xmlns:a16="http://schemas.microsoft.com/office/drawing/2014/main" id="{F1F76353-4112-70F1-6806-8DE00001B0D8}"/>
              </a:ext>
            </a:extLst>
          </p:cNvPr>
          <p:cNvGraphicFramePr>
            <a:graphicFrameLocks noGrp="1"/>
          </p:cNvGraphicFramePr>
          <p:nvPr>
            <p:extLst>
              <p:ext uri="{D42A27DB-BD31-4B8C-83A1-F6EECF244321}">
                <p14:modId xmlns:p14="http://schemas.microsoft.com/office/powerpoint/2010/main" val="3184917366"/>
              </p:ext>
            </p:extLst>
          </p:nvPr>
        </p:nvGraphicFramePr>
        <p:xfrm>
          <a:off x="495300" y="1556435"/>
          <a:ext cx="11201400" cy="2923344"/>
        </p:xfrm>
        <a:graphic>
          <a:graphicData uri="http://schemas.openxmlformats.org/drawingml/2006/table">
            <a:tbl>
              <a:tblPr firstRow="1" bandRow="1"/>
              <a:tblGrid>
                <a:gridCol w="4800600">
                  <a:extLst>
                    <a:ext uri="{9D8B030D-6E8A-4147-A177-3AD203B41FA5}">
                      <a16:colId xmlns:a16="http://schemas.microsoft.com/office/drawing/2014/main" val="3335010654"/>
                    </a:ext>
                  </a:extLst>
                </a:gridCol>
                <a:gridCol w="1600200">
                  <a:extLst>
                    <a:ext uri="{9D8B030D-6E8A-4147-A177-3AD203B41FA5}">
                      <a16:colId xmlns:a16="http://schemas.microsoft.com/office/drawing/2014/main" val="1296788931"/>
                    </a:ext>
                  </a:extLst>
                </a:gridCol>
                <a:gridCol w="1600200">
                  <a:extLst>
                    <a:ext uri="{9D8B030D-6E8A-4147-A177-3AD203B41FA5}">
                      <a16:colId xmlns:a16="http://schemas.microsoft.com/office/drawing/2014/main" val="4047302290"/>
                    </a:ext>
                  </a:extLst>
                </a:gridCol>
                <a:gridCol w="1600200">
                  <a:extLst>
                    <a:ext uri="{9D8B030D-6E8A-4147-A177-3AD203B41FA5}">
                      <a16:colId xmlns:a16="http://schemas.microsoft.com/office/drawing/2014/main" val="832936986"/>
                    </a:ext>
                  </a:extLst>
                </a:gridCol>
                <a:gridCol w="1600200">
                  <a:extLst>
                    <a:ext uri="{9D8B030D-6E8A-4147-A177-3AD203B41FA5}">
                      <a16:colId xmlns:a16="http://schemas.microsoft.com/office/drawing/2014/main" val="3181236006"/>
                    </a:ext>
                  </a:extLst>
                </a:gridCol>
              </a:tblGrid>
              <a:tr h="342704">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r>
                        <a:rPr lang="en-US" b="1" i="0" dirty="0">
                          <a:solidFill>
                            <a:schemeClr val="bg1"/>
                          </a:solidFill>
                          <a:latin typeface="Muli ExtraBold" pitchFamily="2" charset="77"/>
                        </a:rPr>
                        <a:t>Rule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algn="ctr"/>
                      <a:r>
                        <a:rPr lang="en-US" sz="1400" b="1" i="0" dirty="0">
                          <a:latin typeface="Muli ExtraBold" pitchFamily="2" charset="77"/>
                        </a:rPr>
                        <a:t>K</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algn="ctr"/>
                      <a:r>
                        <a:rPr lang="en-US" sz="1400" b="1" i="0" dirty="0">
                          <a:latin typeface="Muli ExtraBold" pitchFamily="2" charset="77"/>
                        </a:rPr>
                        <a:t>1st-2nd</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Muli ExtraBold" pitchFamily="2" charset="77"/>
                        </a:rPr>
                        <a:t>3rd-4th</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Muli ExtraBold" pitchFamily="2" charset="77"/>
                        </a:rPr>
                        <a:t>5th-6th</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extLst>
                  <a:ext uri="{0D108BD9-81ED-4DB2-BD59-A6C34878D82A}">
                    <a16:rowId xmlns:a16="http://schemas.microsoft.com/office/drawing/2014/main" val="3950806487"/>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Home team begins with ball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Jump Ball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094208329"/>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Possessions alternate on jump ball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970608128"/>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Possession at start of each period is based on possession arrow</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marR="0" algn="ctr" rtl="0">
                        <a:lnSpc>
                          <a:spcPct val="100000"/>
                        </a:lnSpc>
                        <a:spcBef>
                          <a:spcPts val="0"/>
                        </a:spcBef>
                        <a:spcAft>
                          <a:spcPts val="0"/>
                        </a:spcAft>
                        <a:buClr>
                          <a:srgbClr val="000000"/>
                        </a:buClr>
                        <a:buFont typeface="Arial"/>
                      </a:pPr>
                      <a:r>
                        <a:rPr lang="en-US" sz="1400" b="1" i="0" u="none" strike="noStrike" cap="none" dirty="0">
                          <a:solidFill>
                            <a:schemeClr val="dk1"/>
                          </a:solidFill>
                          <a:latin typeface="Muli Light" pitchFamily="2" charset="77"/>
                          <a:ea typeface="+mn-ea"/>
                          <a:cs typeface="+mn-cs"/>
                          <a:sym typeface="Arial"/>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463288681"/>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Running clock throughout game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4 min </a:t>
                      </a:r>
                      <a:r>
                        <a:rPr lang="en-US" b="1" i="0" dirty="0" err="1">
                          <a:latin typeface="Muli Light" pitchFamily="2" charset="77"/>
                        </a:rPr>
                        <a:t>qtrs</a:t>
                      </a:r>
                      <a:endParaRPr lang="en-US" b="1"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6 mins periods/3 per half</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b="1" i="0" dirty="0">
                          <a:latin typeface="Muli Light" pitchFamily="2" charset="77"/>
                        </a:rPr>
                        <a:t>6 mins periods/3 per half</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**8 min </a:t>
                      </a:r>
                      <a:r>
                        <a:rPr lang="en-US" b="1" i="0" dirty="0" err="1">
                          <a:latin typeface="Muli Light" pitchFamily="2" charset="77"/>
                        </a:rPr>
                        <a:t>qtrs</a:t>
                      </a:r>
                      <a:endParaRPr lang="en-US" b="1"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96923871"/>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Coaches must adhere to rotation pattern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850119214"/>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1 timeout per half</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endParaRPr lang="en-US" b="1"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endParaRPr lang="en-US" b="1"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endParaRPr lang="en-US" b="1"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752333088"/>
                  </a:ext>
                </a:extLst>
              </a:tr>
            </a:tbl>
          </a:graphicData>
        </a:graphic>
      </p:graphicFrame>
      <p:graphicFrame>
        <p:nvGraphicFramePr>
          <p:cNvPr id="6" name="Table 5">
            <a:extLst>
              <a:ext uri="{FF2B5EF4-FFF2-40B4-BE49-F238E27FC236}">
                <a16:creationId xmlns:a16="http://schemas.microsoft.com/office/drawing/2014/main" id="{46FC3BEE-E2DE-FFB2-D3D2-B3BE49735F7D}"/>
              </a:ext>
            </a:extLst>
          </p:cNvPr>
          <p:cNvGraphicFramePr>
            <a:graphicFrameLocks noGrp="1"/>
          </p:cNvGraphicFramePr>
          <p:nvPr>
            <p:extLst>
              <p:ext uri="{D42A27DB-BD31-4B8C-83A1-F6EECF244321}">
                <p14:modId xmlns:p14="http://schemas.microsoft.com/office/powerpoint/2010/main" val="560138937"/>
              </p:ext>
            </p:extLst>
          </p:nvPr>
        </p:nvGraphicFramePr>
        <p:xfrm>
          <a:off x="495300" y="4479779"/>
          <a:ext cx="11201400" cy="1137919"/>
        </p:xfrm>
        <a:graphic>
          <a:graphicData uri="http://schemas.openxmlformats.org/drawingml/2006/table">
            <a:tbl>
              <a:tblPr firstRow="1" bandRow="1"/>
              <a:tblGrid>
                <a:gridCol w="4800600">
                  <a:extLst>
                    <a:ext uri="{9D8B030D-6E8A-4147-A177-3AD203B41FA5}">
                      <a16:colId xmlns:a16="http://schemas.microsoft.com/office/drawing/2014/main" val="3335010654"/>
                    </a:ext>
                  </a:extLst>
                </a:gridCol>
                <a:gridCol w="1600200">
                  <a:extLst>
                    <a:ext uri="{9D8B030D-6E8A-4147-A177-3AD203B41FA5}">
                      <a16:colId xmlns:a16="http://schemas.microsoft.com/office/drawing/2014/main" val="1296788931"/>
                    </a:ext>
                  </a:extLst>
                </a:gridCol>
                <a:gridCol w="1600200">
                  <a:extLst>
                    <a:ext uri="{9D8B030D-6E8A-4147-A177-3AD203B41FA5}">
                      <a16:colId xmlns:a16="http://schemas.microsoft.com/office/drawing/2014/main" val="4047302290"/>
                    </a:ext>
                  </a:extLst>
                </a:gridCol>
                <a:gridCol w="1600200">
                  <a:extLst>
                    <a:ext uri="{9D8B030D-6E8A-4147-A177-3AD203B41FA5}">
                      <a16:colId xmlns:a16="http://schemas.microsoft.com/office/drawing/2014/main" val="832936986"/>
                    </a:ext>
                  </a:extLst>
                </a:gridCol>
                <a:gridCol w="1600200">
                  <a:extLst>
                    <a:ext uri="{9D8B030D-6E8A-4147-A177-3AD203B41FA5}">
                      <a16:colId xmlns:a16="http://schemas.microsoft.com/office/drawing/2014/main" val="3181236006"/>
                    </a:ext>
                  </a:extLst>
                </a:gridCol>
              </a:tblGrid>
              <a:tr h="39623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Teams switch goals at halftime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094208329"/>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Score is kept (rolling 20 point mercy rule)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970608128"/>
                  </a:ext>
                </a:extLst>
              </a:tr>
              <a:tr h="370840">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600" b="0" i="0" dirty="0">
                          <a:latin typeface="Muli Light" pitchFamily="2" charset="77"/>
                        </a:rPr>
                        <a:t>3-minute overtime period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b="0" i="0" dirty="0">
                        <a:latin typeface="Muli Light" pitchFamily="2" charset="77"/>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b="1" i="0" dirty="0">
                          <a:latin typeface="Muli Light" pitchFamily="2" charset="77"/>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463288681"/>
                  </a:ext>
                </a:extLst>
              </a:tr>
            </a:tbl>
          </a:graphicData>
        </a:graphic>
      </p:graphicFrame>
    </p:spTree>
    <p:extLst>
      <p:ext uri="{BB962C8B-B14F-4D97-AF65-F5344CB8AC3E}">
        <p14:creationId xmlns:p14="http://schemas.microsoft.com/office/powerpoint/2010/main" val="3413908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495300" y="1406769"/>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4084842" y="655567"/>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 RULES continued..</a:t>
            </a:r>
            <a:endParaRPr sz="2000" dirty="0"/>
          </a:p>
        </p:txBody>
      </p:sp>
      <p:graphicFrame>
        <p:nvGraphicFramePr>
          <p:cNvPr id="6" name="Table 5">
            <a:extLst>
              <a:ext uri="{FF2B5EF4-FFF2-40B4-BE49-F238E27FC236}">
                <a16:creationId xmlns:a16="http://schemas.microsoft.com/office/drawing/2014/main" id="{46FC3BEE-E2DE-FFB2-D3D2-B3BE49735F7D}"/>
              </a:ext>
            </a:extLst>
          </p:cNvPr>
          <p:cNvGraphicFramePr>
            <a:graphicFrameLocks noGrp="1"/>
          </p:cNvGraphicFramePr>
          <p:nvPr>
            <p:extLst>
              <p:ext uri="{D42A27DB-BD31-4B8C-83A1-F6EECF244321}">
                <p14:modId xmlns:p14="http://schemas.microsoft.com/office/powerpoint/2010/main" val="3314695533"/>
              </p:ext>
            </p:extLst>
          </p:nvPr>
        </p:nvGraphicFramePr>
        <p:xfrm>
          <a:off x="614971" y="4479385"/>
          <a:ext cx="10962056" cy="791113"/>
        </p:xfrm>
        <a:graphic>
          <a:graphicData uri="http://schemas.openxmlformats.org/drawingml/2006/table">
            <a:tbl>
              <a:tblPr firstRow="1" bandRow="1"/>
              <a:tblGrid>
                <a:gridCol w="4698024">
                  <a:extLst>
                    <a:ext uri="{9D8B030D-6E8A-4147-A177-3AD203B41FA5}">
                      <a16:colId xmlns:a16="http://schemas.microsoft.com/office/drawing/2014/main" val="3335010654"/>
                    </a:ext>
                  </a:extLst>
                </a:gridCol>
                <a:gridCol w="1566008">
                  <a:extLst>
                    <a:ext uri="{9D8B030D-6E8A-4147-A177-3AD203B41FA5}">
                      <a16:colId xmlns:a16="http://schemas.microsoft.com/office/drawing/2014/main" val="1296788931"/>
                    </a:ext>
                  </a:extLst>
                </a:gridCol>
                <a:gridCol w="1566008">
                  <a:extLst>
                    <a:ext uri="{9D8B030D-6E8A-4147-A177-3AD203B41FA5}">
                      <a16:colId xmlns:a16="http://schemas.microsoft.com/office/drawing/2014/main" val="4047302290"/>
                    </a:ext>
                  </a:extLst>
                </a:gridCol>
                <a:gridCol w="1566008">
                  <a:extLst>
                    <a:ext uri="{9D8B030D-6E8A-4147-A177-3AD203B41FA5}">
                      <a16:colId xmlns:a16="http://schemas.microsoft.com/office/drawing/2014/main" val="832936986"/>
                    </a:ext>
                  </a:extLst>
                </a:gridCol>
                <a:gridCol w="1566008">
                  <a:extLst>
                    <a:ext uri="{9D8B030D-6E8A-4147-A177-3AD203B41FA5}">
                      <a16:colId xmlns:a16="http://schemas.microsoft.com/office/drawing/2014/main" val="3181236006"/>
                    </a:ext>
                  </a:extLst>
                </a:gridCol>
              </a:tblGrid>
              <a:tr h="333913">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No isolation plays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970608128"/>
                  </a:ext>
                </a:extLst>
              </a:tr>
              <a:tr h="411674">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If a player commits 2 fouls in a period, they must sit out the remainder of the period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endParaRPr lang="en-US" sz="1200" b="1"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463288681"/>
                  </a:ext>
                </a:extLst>
              </a:tr>
            </a:tbl>
          </a:graphicData>
        </a:graphic>
      </p:graphicFrame>
      <p:graphicFrame>
        <p:nvGraphicFramePr>
          <p:cNvPr id="3" name="Table 2">
            <a:extLst>
              <a:ext uri="{FF2B5EF4-FFF2-40B4-BE49-F238E27FC236}">
                <a16:creationId xmlns:a16="http://schemas.microsoft.com/office/drawing/2014/main" id="{ED6FDD87-488A-A7DC-435A-50C62DA130B3}"/>
              </a:ext>
            </a:extLst>
          </p:cNvPr>
          <p:cNvGraphicFramePr>
            <a:graphicFrameLocks noGrp="1"/>
          </p:cNvGraphicFramePr>
          <p:nvPr>
            <p:extLst>
              <p:ext uri="{D42A27DB-BD31-4B8C-83A1-F6EECF244321}">
                <p14:modId xmlns:p14="http://schemas.microsoft.com/office/powerpoint/2010/main" val="3157694091"/>
              </p:ext>
            </p:extLst>
          </p:nvPr>
        </p:nvGraphicFramePr>
        <p:xfrm>
          <a:off x="614972" y="1388794"/>
          <a:ext cx="10962055" cy="3090591"/>
        </p:xfrm>
        <a:graphic>
          <a:graphicData uri="http://schemas.openxmlformats.org/drawingml/2006/table">
            <a:tbl>
              <a:tblPr firstRow="1" bandRow="1"/>
              <a:tblGrid>
                <a:gridCol w="4698023">
                  <a:extLst>
                    <a:ext uri="{9D8B030D-6E8A-4147-A177-3AD203B41FA5}">
                      <a16:colId xmlns:a16="http://schemas.microsoft.com/office/drawing/2014/main" val="3335010654"/>
                    </a:ext>
                  </a:extLst>
                </a:gridCol>
                <a:gridCol w="1566008">
                  <a:extLst>
                    <a:ext uri="{9D8B030D-6E8A-4147-A177-3AD203B41FA5}">
                      <a16:colId xmlns:a16="http://schemas.microsoft.com/office/drawing/2014/main" val="1296788931"/>
                    </a:ext>
                  </a:extLst>
                </a:gridCol>
                <a:gridCol w="1566008">
                  <a:extLst>
                    <a:ext uri="{9D8B030D-6E8A-4147-A177-3AD203B41FA5}">
                      <a16:colId xmlns:a16="http://schemas.microsoft.com/office/drawing/2014/main" val="4047302290"/>
                    </a:ext>
                  </a:extLst>
                </a:gridCol>
                <a:gridCol w="1566008">
                  <a:extLst>
                    <a:ext uri="{9D8B030D-6E8A-4147-A177-3AD203B41FA5}">
                      <a16:colId xmlns:a16="http://schemas.microsoft.com/office/drawing/2014/main" val="832936986"/>
                    </a:ext>
                  </a:extLst>
                </a:gridCol>
                <a:gridCol w="1566008">
                  <a:extLst>
                    <a:ext uri="{9D8B030D-6E8A-4147-A177-3AD203B41FA5}">
                      <a16:colId xmlns:a16="http://schemas.microsoft.com/office/drawing/2014/main" val="3181236006"/>
                    </a:ext>
                  </a:extLst>
                </a:gridCol>
              </a:tblGrid>
              <a:tr h="343399">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r>
                        <a:rPr lang="en-US" b="1" i="0" dirty="0">
                          <a:solidFill>
                            <a:schemeClr val="bg1"/>
                          </a:solidFill>
                          <a:latin typeface="Muli ExtraBold" pitchFamily="2" charset="77"/>
                        </a:rPr>
                        <a:t>Rule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algn="ctr"/>
                      <a:r>
                        <a:rPr lang="en-US" sz="1400" b="1" i="0" dirty="0">
                          <a:latin typeface="Muli ExtraBold" pitchFamily="2" charset="77"/>
                        </a:rPr>
                        <a:t>K</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algn="ctr"/>
                      <a:r>
                        <a:rPr lang="en-US" sz="1400" b="1" i="0" dirty="0">
                          <a:latin typeface="Muli ExtraBold" pitchFamily="2" charset="77"/>
                        </a:rPr>
                        <a:t>1st-2nd</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Muli ExtraBold" pitchFamily="2" charset="77"/>
                        </a:rPr>
                        <a:t>3rd-4th</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tc>
                  <a:txBody>
                    <a:bodyPr/>
                    <a:lstStyle>
                      <a:lvl1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400" b="1" i="0" u="none" strike="noStrike" cap="none">
                          <a:solidFill>
                            <a:schemeClr val="lt1"/>
                          </a:solidFill>
                          <a:latin typeface="Calibri"/>
                          <a:sym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dirty="0">
                          <a:latin typeface="Muli ExtraBold" pitchFamily="2" charset="77"/>
                        </a:rPr>
                        <a:t>5th-6th</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F81BD">
                        <a:lumMod val="75000"/>
                      </a:srgbClr>
                    </a:solidFill>
                  </a:tcPr>
                </a:tc>
                <a:extLst>
                  <a:ext uri="{0D108BD9-81ED-4DB2-BD59-A6C34878D82A}">
                    <a16:rowId xmlns:a16="http://schemas.microsoft.com/office/drawing/2014/main" val="3950806487"/>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i="0" dirty="0">
                          <a:latin typeface="+mj-lt"/>
                        </a:rPr>
                        <a:t>Man-to-Man Defense at ALL times – no Zone allowed</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528041853"/>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1" i="0" dirty="0">
                          <a:latin typeface="+mj-lt"/>
                        </a:rPr>
                        <a:t>Players must be within arms reach of their man</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94559525"/>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1" i="0" dirty="0">
                          <a:latin typeface="+mj-lt"/>
                        </a:rPr>
                        <a:t>No double teams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94208329"/>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Help defense is allowed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970608128"/>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Legal screens are permitted (no sandwich or moving screens)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463288681"/>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Backcourt violation</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396923871"/>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Backcourt defense is allowed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850119214"/>
                  </a:ext>
                </a:extLst>
              </a:tr>
              <a:tr h="343399">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1" i="0" dirty="0">
                          <a:latin typeface="+mj-lt"/>
                        </a:rPr>
                        <a:t>No stalling or running out the clock</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752333088"/>
                  </a:ext>
                </a:extLst>
              </a:tr>
            </a:tbl>
          </a:graphicData>
        </a:graphic>
      </p:graphicFrame>
      <p:graphicFrame>
        <p:nvGraphicFramePr>
          <p:cNvPr id="7" name="Table 6">
            <a:extLst>
              <a:ext uri="{FF2B5EF4-FFF2-40B4-BE49-F238E27FC236}">
                <a16:creationId xmlns:a16="http://schemas.microsoft.com/office/drawing/2014/main" id="{B11CBDF0-9185-190D-94E5-F8E15F05D936}"/>
              </a:ext>
            </a:extLst>
          </p:cNvPr>
          <p:cNvGraphicFramePr>
            <a:graphicFrameLocks noGrp="1"/>
          </p:cNvGraphicFramePr>
          <p:nvPr>
            <p:extLst>
              <p:ext uri="{D42A27DB-BD31-4B8C-83A1-F6EECF244321}">
                <p14:modId xmlns:p14="http://schemas.microsoft.com/office/powerpoint/2010/main" val="3477552152"/>
              </p:ext>
            </p:extLst>
          </p:nvPr>
        </p:nvGraphicFramePr>
        <p:xfrm>
          <a:off x="614971" y="5270498"/>
          <a:ext cx="10962056" cy="928665"/>
        </p:xfrm>
        <a:graphic>
          <a:graphicData uri="http://schemas.openxmlformats.org/drawingml/2006/table">
            <a:tbl>
              <a:tblPr firstRow="1" bandRow="1"/>
              <a:tblGrid>
                <a:gridCol w="4698024">
                  <a:extLst>
                    <a:ext uri="{9D8B030D-6E8A-4147-A177-3AD203B41FA5}">
                      <a16:colId xmlns:a16="http://schemas.microsoft.com/office/drawing/2014/main" val="3335010654"/>
                    </a:ext>
                  </a:extLst>
                </a:gridCol>
                <a:gridCol w="1566008">
                  <a:extLst>
                    <a:ext uri="{9D8B030D-6E8A-4147-A177-3AD203B41FA5}">
                      <a16:colId xmlns:a16="http://schemas.microsoft.com/office/drawing/2014/main" val="1296788931"/>
                    </a:ext>
                  </a:extLst>
                </a:gridCol>
                <a:gridCol w="1566008">
                  <a:extLst>
                    <a:ext uri="{9D8B030D-6E8A-4147-A177-3AD203B41FA5}">
                      <a16:colId xmlns:a16="http://schemas.microsoft.com/office/drawing/2014/main" val="4047302290"/>
                    </a:ext>
                  </a:extLst>
                </a:gridCol>
                <a:gridCol w="1566008">
                  <a:extLst>
                    <a:ext uri="{9D8B030D-6E8A-4147-A177-3AD203B41FA5}">
                      <a16:colId xmlns:a16="http://schemas.microsoft.com/office/drawing/2014/main" val="832936986"/>
                    </a:ext>
                  </a:extLst>
                </a:gridCol>
                <a:gridCol w="1566008">
                  <a:extLst>
                    <a:ext uri="{9D8B030D-6E8A-4147-A177-3AD203B41FA5}">
                      <a16:colId xmlns:a16="http://schemas.microsoft.com/office/drawing/2014/main" val="3181236006"/>
                    </a:ext>
                  </a:extLst>
                </a:gridCol>
              </a:tblGrid>
              <a:tr h="309555">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Shooting fouls result in FT’s</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528041853"/>
                  </a:ext>
                </a:extLst>
              </a:tr>
              <a:tr h="309555">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Bonus situation FT’s</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endParaRPr lang="en-US" sz="1200" b="0" i="0" dirty="0">
                        <a:latin typeface="+mj-lt"/>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94559525"/>
                  </a:ext>
                </a:extLst>
              </a:tr>
              <a:tr h="309555">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r>
                        <a:rPr lang="en-US" sz="1200" b="0" i="0" dirty="0">
                          <a:latin typeface="+mj-lt"/>
                        </a:rPr>
                        <a:t>No score for own goal basket – results in turnover</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tc>
                  <a:txBody>
                    <a:bodyPr/>
                    <a:lstStyle>
                      <a:lvl1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400" b="0" i="0" u="none" strike="noStrike" cap="none">
                          <a:solidFill>
                            <a:schemeClr val="dk1"/>
                          </a:solidFill>
                          <a:latin typeface="Calibri"/>
                          <a:sym typeface="Arial"/>
                        </a:defRPr>
                      </a:lvl9pPr>
                    </a:lstStyle>
                    <a:p>
                      <a:pPr algn="ctr"/>
                      <a:r>
                        <a:rPr lang="en-US" sz="1200" b="1" i="0" dirty="0">
                          <a:latin typeface="+mj-lt"/>
                        </a:rPr>
                        <a:t>X</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94208329"/>
                  </a:ext>
                </a:extLst>
              </a:tr>
            </a:tbl>
          </a:graphicData>
        </a:graphic>
      </p:graphicFrame>
    </p:spTree>
    <p:extLst>
      <p:ext uri="{BB962C8B-B14F-4D97-AF65-F5344CB8AC3E}">
        <p14:creationId xmlns:p14="http://schemas.microsoft.com/office/powerpoint/2010/main" val="1774746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**Help Defense</a:t>
            </a:r>
            <a:endParaRPr sz="2000" dirty="0"/>
          </a:p>
        </p:txBody>
      </p:sp>
      <p:sp>
        <p:nvSpPr>
          <p:cNvPr id="3" name="Rectangle 2">
            <a:extLst>
              <a:ext uri="{FF2B5EF4-FFF2-40B4-BE49-F238E27FC236}">
                <a16:creationId xmlns:a16="http://schemas.microsoft.com/office/drawing/2014/main" id="{08B6D996-85FB-99B0-A4D9-A06C0AFD0131}"/>
              </a:ext>
            </a:extLst>
          </p:cNvPr>
          <p:cNvSpPr>
            <a:spLocks noChangeArrowheads="1"/>
          </p:cNvSpPr>
          <p:nvPr/>
        </p:nvSpPr>
        <p:spPr bwMode="auto">
          <a:xfrm>
            <a:off x="484554" y="1633415"/>
            <a:ext cx="9514580" cy="4386385"/>
          </a:xfrm>
          <a:prstGeom prst="rect">
            <a:avLst/>
          </a:prstGeom>
          <a:noFill/>
          <a:ln w="9525">
            <a:noFill/>
            <a:miter lim="800000"/>
            <a:headEnd/>
            <a:tailEnd/>
          </a:ln>
        </p:spPr>
        <p:txBody>
          <a:bodyPr/>
          <a:lstStyle/>
          <a:p>
            <a:pPr marL="342900" indent="-342900">
              <a:lnSpc>
                <a:spcPct val="150000"/>
              </a:lnSpc>
              <a:buFont typeface="+mj-lt"/>
              <a:buAutoNum type="arabicPeriod"/>
            </a:pPr>
            <a:r>
              <a:rPr lang="en-US" dirty="0">
                <a:solidFill>
                  <a:prstClr val="black"/>
                </a:solidFill>
                <a:latin typeface="+mj-lt"/>
              </a:rPr>
              <a:t>Not allowed in Kindergarten-2</a:t>
            </a:r>
            <a:r>
              <a:rPr lang="en-US" baseline="30000" dirty="0">
                <a:solidFill>
                  <a:prstClr val="black"/>
                </a:solidFill>
                <a:latin typeface="+mj-lt"/>
              </a:rPr>
              <a:t>nd</a:t>
            </a:r>
            <a:r>
              <a:rPr lang="en-US" dirty="0">
                <a:solidFill>
                  <a:prstClr val="black"/>
                </a:solidFill>
                <a:latin typeface="+mj-lt"/>
              </a:rPr>
              <a:t> Grade</a:t>
            </a:r>
          </a:p>
          <a:p>
            <a:pPr marL="342900" indent="-342900">
              <a:lnSpc>
                <a:spcPct val="150000"/>
              </a:lnSpc>
              <a:buFont typeface="+mj-lt"/>
              <a:buAutoNum type="arabicPeriod"/>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Can leave man to play help defense when:</a:t>
            </a:r>
          </a:p>
          <a:p>
            <a:pPr marL="800100" lvl="1" indent="-342900">
              <a:lnSpc>
                <a:spcPct val="150000"/>
              </a:lnSpc>
              <a:buFont typeface="+mj-lt"/>
              <a:buAutoNum type="arabicPeriod"/>
            </a:pPr>
            <a:r>
              <a:rPr lang="en-US" dirty="0">
                <a:solidFill>
                  <a:prstClr val="black"/>
                </a:solidFill>
                <a:latin typeface="+mj-lt"/>
              </a:rPr>
              <a:t>Fast break</a:t>
            </a:r>
          </a:p>
          <a:p>
            <a:pPr marL="800100" lvl="1" indent="-342900">
              <a:lnSpc>
                <a:spcPct val="150000"/>
              </a:lnSpc>
              <a:buFont typeface="+mj-lt"/>
              <a:buAutoNum type="arabicPeriod"/>
            </a:pPr>
            <a:r>
              <a:rPr lang="en-US" dirty="0">
                <a:solidFill>
                  <a:prstClr val="black"/>
                </a:solidFill>
                <a:latin typeface="+mj-lt"/>
              </a:rPr>
              <a:t>Unguarded ball handler in lane</a:t>
            </a:r>
          </a:p>
          <a:p>
            <a:pPr marL="800100" lvl="1" indent="-342900">
              <a:lnSpc>
                <a:spcPct val="150000"/>
              </a:lnSpc>
              <a:buFont typeface="+mj-lt"/>
              <a:buAutoNum type="arabicPeriod"/>
            </a:pPr>
            <a:r>
              <a:rPr lang="en-US" dirty="0">
                <a:solidFill>
                  <a:prstClr val="black"/>
                </a:solidFill>
                <a:latin typeface="+mj-lt"/>
              </a:rPr>
              <a:t>Help &amp; recover when screened</a:t>
            </a:r>
          </a:p>
          <a:p>
            <a:pPr marL="800100" lvl="1" indent="-342900">
              <a:lnSpc>
                <a:spcPct val="150000"/>
              </a:lnSpc>
              <a:buFont typeface="+mj-lt"/>
              <a:buAutoNum type="arabicPeriod"/>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Must always help &amp; get back as soon as original defender is in position</a:t>
            </a:r>
          </a:p>
        </p:txBody>
      </p:sp>
    </p:spTree>
    <p:extLst>
      <p:ext uri="{BB962C8B-B14F-4D97-AF65-F5344CB8AC3E}">
        <p14:creationId xmlns:p14="http://schemas.microsoft.com/office/powerpoint/2010/main" val="381262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4248965" y="66252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**Modified Rules: 5 – 6</a:t>
            </a:r>
            <a:r>
              <a:rPr lang="en-US" sz="3200" b="1" baseline="30000" dirty="0">
                <a:solidFill>
                  <a:schemeClr val="dk1"/>
                </a:solidFill>
                <a:latin typeface="Arial"/>
                <a:cs typeface="Arial"/>
                <a:sym typeface="Arial"/>
              </a:rPr>
              <a:t>th</a:t>
            </a:r>
            <a:r>
              <a:rPr lang="en-US" sz="3200" b="1" dirty="0">
                <a:solidFill>
                  <a:schemeClr val="dk1"/>
                </a:solidFill>
                <a:latin typeface="Arial"/>
                <a:cs typeface="Arial"/>
                <a:sym typeface="Arial"/>
              </a:rPr>
              <a:t> Grade</a:t>
            </a:r>
            <a:endParaRPr sz="2000" dirty="0"/>
          </a:p>
        </p:txBody>
      </p:sp>
      <p:sp>
        <p:nvSpPr>
          <p:cNvPr id="3" name="Rectangle 2">
            <a:extLst>
              <a:ext uri="{FF2B5EF4-FFF2-40B4-BE49-F238E27FC236}">
                <a16:creationId xmlns:a16="http://schemas.microsoft.com/office/drawing/2014/main" id="{0D920E54-CFC9-1E93-69B3-517FCA2C1B13}"/>
              </a:ext>
            </a:extLst>
          </p:cNvPr>
          <p:cNvSpPr>
            <a:spLocks noChangeArrowheads="1"/>
          </p:cNvSpPr>
          <p:nvPr/>
        </p:nvSpPr>
        <p:spPr bwMode="auto">
          <a:xfrm>
            <a:off x="646073" y="1680307"/>
            <a:ext cx="10088188" cy="3886200"/>
          </a:xfrm>
          <a:prstGeom prst="rect">
            <a:avLst/>
          </a:prstGeom>
          <a:noFill/>
          <a:ln w="9525">
            <a:noFill/>
            <a:miter lim="800000"/>
            <a:headEnd/>
            <a:tailEnd/>
          </a:ln>
        </p:spPr>
        <p:txBody>
          <a:bodyPr/>
          <a:lstStyle/>
          <a:p>
            <a:pPr marL="342900" indent="-342900">
              <a:lnSpc>
                <a:spcPct val="150000"/>
              </a:lnSpc>
              <a:buFont typeface="+mj-lt"/>
              <a:buAutoNum type="arabicPeriod"/>
            </a:pPr>
            <a:r>
              <a:rPr lang="en-US" dirty="0">
                <a:solidFill>
                  <a:prstClr val="black"/>
                </a:solidFill>
                <a:latin typeface="+mj-lt"/>
              </a:rPr>
              <a:t>Rotation Pattern, sub halfway through each quarter (coaches choice last 4 mins of the 4</a:t>
            </a:r>
            <a:r>
              <a:rPr lang="en-US" baseline="30000" dirty="0">
                <a:solidFill>
                  <a:prstClr val="black"/>
                </a:solidFill>
                <a:latin typeface="+mj-lt"/>
              </a:rPr>
              <a:t>th</a:t>
            </a:r>
            <a:r>
              <a:rPr lang="en-US" dirty="0">
                <a:solidFill>
                  <a:prstClr val="black"/>
                </a:solidFill>
                <a:latin typeface="+mj-lt"/>
              </a:rPr>
              <a:t> </a:t>
            </a:r>
            <a:r>
              <a:rPr lang="en-US" dirty="0" err="1">
                <a:solidFill>
                  <a:prstClr val="black"/>
                </a:solidFill>
                <a:latin typeface="+mj-lt"/>
              </a:rPr>
              <a:t>qtr</a:t>
            </a:r>
            <a:r>
              <a:rPr lang="en-US" dirty="0">
                <a:solidFill>
                  <a:prstClr val="black"/>
                </a:solidFill>
                <a:latin typeface="+mj-lt"/>
              </a:rPr>
              <a:t>)</a:t>
            </a:r>
          </a:p>
          <a:p>
            <a:pPr>
              <a:lnSpc>
                <a:spcPct val="150000"/>
              </a:lnSpc>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8-Minute Quarters</a:t>
            </a:r>
          </a:p>
          <a:p>
            <a:pPr marL="342900" indent="-342900">
              <a:lnSpc>
                <a:spcPct val="150000"/>
              </a:lnSpc>
              <a:buFont typeface="+mj-lt"/>
              <a:buAutoNum type="arabicPeriod"/>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Clock stops for injuries, free throws, timeouts and substitutions</a:t>
            </a:r>
          </a:p>
          <a:p>
            <a:pPr marL="342900" indent="-342900">
              <a:lnSpc>
                <a:spcPct val="150000"/>
              </a:lnSpc>
              <a:buFont typeface="+mj-lt"/>
              <a:buAutoNum type="arabicPeriod"/>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Full court press allowed once ball is inbounded</a:t>
            </a:r>
          </a:p>
          <a:p>
            <a:pPr marL="342900" indent="-342900">
              <a:lnSpc>
                <a:spcPct val="150000"/>
              </a:lnSpc>
              <a:buFont typeface="+mj-lt"/>
              <a:buAutoNum type="arabicPeriod"/>
            </a:pPr>
            <a:endParaRPr lang="en-US" dirty="0">
              <a:solidFill>
                <a:prstClr val="black"/>
              </a:solidFill>
              <a:latin typeface="+mj-lt"/>
            </a:endParaRPr>
          </a:p>
          <a:p>
            <a:pPr marL="342900" indent="-342900">
              <a:lnSpc>
                <a:spcPct val="150000"/>
              </a:lnSpc>
              <a:buFont typeface="+mj-lt"/>
              <a:buAutoNum type="arabicPeriod"/>
            </a:pPr>
            <a:r>
              <a:rPr lang="en-US" dirty="0">
                <a:solidFill>
                  <a:prstClr val="black"/>
                </a:solidFill>
                <a:latin typeface="+mj-lt"/>
              </a:rPr>
              <a:t>Fouls: Free throw bonus situation is in play &amp; players foul out after 5 fouls</a:t>
            </a:r>
          </a:p>
        </p:txBody>
      </p:sp>
    </p:spTree>
    <p:extLst>
      <p:ext uri="{BB962C8B-B14F-4D97-AF65-F5344CB8AC3E}">
        <p14:creationId xmlns:p14="http://schemas.microsoft.com/office/powerpoint/2010/main" val="408545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ctrTitle"/>
          </p:nvPr>
        </p:nvSpPr>
        <p:spPr>
          <a:xfrm>
            <a:off x="914400" y="1813169"/>
            <a:ext cx="10363200" cy="3579446"/>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800"/>
              <a:buFont typeface="Arial"/>
              <a:buNone/>
            </a:pPr>
            <a:r>
              <a:rPr lang="en-US" sz="4800" dirty="0" err="1">
                <a:latin typeface="Arial"/>
                <a:ea typeface="Arial"/>
                <a:cs typeface="Arial"/>
                <a:sym typeface="Arial"/>
              </a:rPr>
              <a:t>Upward’s</a:t>
            </a:r>
            <a:r>
              <a:rPr lang="en-US" sz="4800" dirty="0">
                <a:latin typeface="Arial"/>
                <a:ea typeface="Arial"/>
                <a:cs typeface="Arial"/>
                <a:sym typeface="Arial"/>
              </a:rPr>
              <a:t> mission is to </a:t>
            </a:r>
            <a:r>
              <a:rPr lang="en-US" sz="4800" b="1" dirty="0">
                <a:latin typeface="Arial"/>
                <a:ea typeface="Arial"/>
                <a:cs typeface="Arial"/>
                <a:sym typeface="Arial"/>
              </a:rPr>
              <a:t>promote the discovery of Jesus through sports.</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2" name="Google Shape;129;p7">
            <a:extLst>
              <a:ext uri="{FF2B5EF4-FFF2-40B4-BE49-F238E27FC236}">
                <a16:creationId xmlns:a16="http://schemas.microsoft.com/office/drawing/2014/main" id="{835DD1B3-F079-07E1-0EBE-8611AB99213D}"/>
              </a:ext>
            </a:extLst>
          </p:cNvPr>
          <p:cNvSpPr txBox="1"/>
          <p:nvPr/>
        </p:nvSpPr>
        <p:spPr>
          <a:xfrm>
            <a:off x="4248965" y="66252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Referees</a:t>
            </a:r>
            <a:endParaRPr sz="2000" dirty="0"/>
          </a:p>
        </p:txBody>
      </p:sp>
      <p:sp>
        <p:nvSpPr>
          <p:cNvPr id="3" name="Rectangle 2">
            <a:extLst>
              <a:ext uri="{FF2B5EF4-FFF2-40B4-BE49-F238E27FC236}">
                <a16:creationId xmlns:a16="http://schemas.microsoft.com/office/drawing/2014/main" id="{0D920E54-CFC9-1E93-69B3-517FCA2C1B13}"/>
              </a:ext>
            </a:extLst>
          </p:cNvPr>
          <p:cNvSpPr>
            <a:spLocks noChangeArrowheads="1"/>
          </p:cNvSpPr>
          <p:nvPr/>
        </p:nvSpPr>
        <p:spPr bwMode="auto">
          <a:xfrm>
            <a:off x="646073" y="1680307"/>
            <a:ext cx="8001000" cy="3886200"/>
          </a:xfrm>
          <a:prstGeom prst="rect">
            <a:avLst/>
          </a:prstGeom>
          <a:noFill/>
          <a:ln w="9525">
            <a:noFill/>
            <a:miter lim="800000"/>
            <a:headEnd/>
            <a:tailEnd/>
          </a:ln>
        </p:spPr>
        <p:txBody>
          <a:bodyPr/>
          <a:lstStyle/>
          <a:p>
            <a:pPr marL="342900" indent="-342900">
              <a:lnSpc>
                <a:spcPct val="150000"/>
              </a:lnSpc>
              <a:buFont typeface="+mj-lt"/>
              <a:buAutoNum type="arabicPeriod"/>
            </a:pPr>
            <a:endParaRPr lang="en-US" dirty="0">
              <a:solidFill>
                <a:prstClr val="black"/>
              </a:solidFill>
              <a:latin typeface="+mj-lt"/>
            </a:endParaRPr>
          </a:p>
          <a:p>
            <a:pPr>
              <a:lnSpc>
                <a:spcPct val="150000"/>
              </a:lnSpc>
            </a:pPr>
            <a:endParaRPr lang="en-US" dirty="0">
              <a:solidFill>
                <a:prstClr val="black"/>
              </a:solidFill>
              <a:latin typeface="+mj-lt"/>
            </a:endParaRPr>
          </a:p>
        </p:txBody>
      </p:sp>
      <p:sp>
        <p:nvSpPr>
          <p:cNvPr id="6" name="TextBox 5">
            <a:extLst>
              <a:ext uri="{FF2B5EF4-FFF2-40B4-BE49-F238E27FC236}">
                <a16:creationId xmlns:a16="http://schemas.microsoft.com/office/drawing/2014/main" id="{4B3B323B-6D54-E343-05C5-BA1AE39DC3EE}"/>
              </a:ext>
            </a:extLst>
          </p:cNvPr>
          <p:cNvSpPr txBox="1"/>
          <p:nvPr/>
        </p:nvSpPr>
        <p:spPr>
          <a:xfrm>
            <a:off x="736505" y="1656453"/>
            <a:ext cx="8001000" cy="5632311"/>
          </a:xfrm>
          <a:prstGeom prst="rect">
            <a:avLst/>
          </a:prstGeom>
          <a:noFill/>
        </p:spPr>
        <p:txBody>
          <a:bodyPr wrap="square" rtlCol="0">
            <a:spAutoFit/>
          </a:bodyPr>
          <a:lstStyle/>
          <a:p>
            <a:pPr marL="285750" indent="-285750">
              <a:buFont typeface="Arial" panose="020B0604020202020204" pitchFamily="34" charset="0"/>
              <a:buChar char="•"/>
            </a:pPr>
            <a:r>
              <a:rPr lang="en-US" dirty="0"/>
              <a:t>The ref’s are volunteers age 12 – 60+. They will vary in their knowledge of the game but all will be trained and taught the rules specific to Upward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They will make mistakes, please know this. Give them grace and treat them with respect.  </a:t>
            </a:r>
          </a:p>
          <a:p>
            <a:endParaRPr lang="en-US" dirty="0"/>
          </a:p>
          <a:p>
            <a:pPr marL="285750" indent="-285750">
              <a:buFont typeface="Arial" panose="020B0604020202020204" pitchFamily="34" charset="0"/>
              <a:buChar char="•"/>
            </a:pPr>
            <a:r>
              <a:rPr lang="en-US" dirty="0"/>
              <a:t>2 ref’s per game</a:t>
            </a:r>
          </a:p>
          <a:p>
            <a:endParaRPr lang="en-US" dirty="0"/>
          </a:p>
          <a:p>
            <a:pPr marL="285750" indent="-285750">
              <a:buFont typeface="Arial" panose="020B0604020202020204" pitchFamily="34" charset="0"/>
              <a:buChar char="•"/>
            </a:pPr>
            <a:r>
              <a:rPr lang="en-US" dirty="0"/>
              <a:t>Typically 1 “veteran” ref and 1 young person/new ref</a:t>
            </a:r>
          </a:p>
          <a:p>
            <a:endParaRPr lang="en-US" dirty="0"/>
          </a:p>
          <a:p>
            <a:pPr marL="285750" indent="-285750">
              <a:buFont typeface="Arial" panose="020B0604020202020204" pitchFamily="34" charset="0"/>
              <a:buChar char="•"/>
            </a:pPr>
            <a:r>
              <a:rPr lang="en-US" dirty="0"/>
              <a:t>Ref’s will help coach on the floor, especially in the K, 1-2 divisions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Black/blue wristbands will be held to a higher standard than white/yellow wristband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As the season goes on, they will be stricter on traveling, fouls </a:t>
            </a:r>
            <a:r>
              <a:rPr lang="en-US" dirty="0" err="1"/>
              <a:t>etc</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12328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2" name="Google Shape;129;p7">
            <a:extLst>
              <a:ext uri="{FF2B5EF4-FFF2-40B4-BE49-F238E27FC236}">
                <a16:creationId xmlns:a16="http://schemas.microsoft.com/office/drawing/2014/main" id="{835DD1B3-F079-07E1-0EBE-8611AB99213D}"/>
              </a:ext>
            </a:extLst>
          </p:cNvPr>
          <p:cNvSpPr txBox="1"/>
          <p:nvPr/>
        </p:nvSpPr>
        <p:spPr>
          <a:xfrm>
            <a:off x="4272818" y="66252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Questions?</a:t>
            </a:r>
            <a:endParaRPr lang="en-US" sz="4400" b="1" dirty="0">
              <a:solidFill>
                <a:schemeClr val="dk1"/>
              </a:solidFill>
              <a:latin typeface="Arial"/>
              <a:cs typeface="Arial"/>
              <a:sym typeface="Arial"/>
            </a:endParaRPr>
          </a:p>
        </p:txBody>
      </p:sp>
      <p:sp>
        <p:nvSpPr>
          <p:cNvPr id="3" name="Rectangle 2">
            <a:extLst>
              <a:ext uri="{FF2B5EF4-FFF2-40B4-BE49-F238E27FC236}">
                <a16:creationId xmlns:a16="http://schemas.microsoft.com/office/drawing/2014/main" id="{0D920E54-CFC9-1E93-69B3-517FCA2C1B13}"/>
              </a:ext>
            </a:extLst>
          </p:cNvPr>
          <p:cNvSpPr>
            <a:spLocks noChangeArrowheads="1"/>
          </p:cNvSpPr>
          <p:nvPr/>
        </p:nvSpPr>
        <p:spPr bwMode="auto">
          <a:xfrm>
            <a:off x="646073" y="1680307"/>
            <a:ext cx="8001000" cy="3886200"/>
          </a:xfrm>
          <a:prstGeom prst="rect">
            <a:avLst/>
          </a:prstGeom>
          <a:noFill/>
          <a:ln w="9525">
            <a:noFill/>
            <a:miter lim="800000"/>
            <a:headEnd/>
            <a:tailEnd/>
          </a:ln>
        </p:spPr>
        <p:txBody>
          <a:bodyPr/>
          <a:lstStyle/>
          <a:p>
            <a:pPr marL="342900" indent="-342900">
              <a:lnSpc>
                <a:spcPct val="150000"/>
              </a:lnSpc>
              <a:buFont typeface="+mj-lt"/>
              <a:buAutoNum type="arabicPeriod"/>
            </a:pPr>
            <a:endParaRPr lang="en-US" dirty="0">
              <a:solidFill>
                <a:prstClr val="black"/>
              </a:solidFill>
              <a:latin typeface="+mj-lt"/>
            </a:endParaRPr>
          </a:p>
          <a:p>
            <a:pPr>
              <a:lnSpc>
                <a:spcPct val="150000"/>
              </a:lnSpc>
            </a:pPr>
            <a:endParaRPr lang="en-US" dirty="0">
              <a:solidFill>
                <a:prstClr val="black"/>
              </a:solidFill>
              <a:latin typeface="+mj-lt"/>
            </a:endParaRPr>
          </a:p>
        </p:txBody>
      </p:sp>
      <p:sp>
        <p:nvSpPr>
          <p:cNvPr id="6" name="TextBox 5">
            <a:extLst>
              <a:ext uri="{FF2B5EF4-FFF2-40B4-BE49-F238E27FC236}">
                <a16:creationId xmlns:a16="http://schemas.microsoft.com/office/drawing/2014/main" id="{4B3B323B-6D54-E343-05C5-BA1AE39DC3EE}"/>
              </a:ext>
            </a:extLst>
          </p:cNvPr>
          <p:cNvSpPr txBox="1"/>
          <p:nvPr/>
        </p:nvSpPr>
        <p:spPr>
          <a:xfrm>
            <a:off x="736505" y="1656453"/>
            <a:ext cx="8001000" cy="2031325"/>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dirty="0"/>
              <a:t>Don’t hesitate to reach out to myself, BJ, Chris </a:t>
            </a:r>
            <a:r>
              <a:rPr lang="en-US" dirty="0" err="1"/>
              <a:t>Granberg</a:t>
            </a:r>
            <a:r>
              <a:rPr lang="en-US" dirty="0"/>
              <a:t> and Sean Gray with any questions, concerns or assistance needed throughout the season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We are here to HELP!</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073424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453293" y="1641231"/>
            <a:ext cx="10363200" cy="5587999"/>
          </a:xfrm>
          <a:prstGeom prst="rect">
            <a:avLst/>
          </a:prstGeom>
          <a:noFill/>
          <a:ln>
            <a:noFill/>
          </a:ln>
        </p:spPr>
        <p:txBody>
          <a:bodyPr spcFirstLastPara="1" wrap="square" lIns="91425" tIns="45700" rIns="91425" bIns="45700" anchor="ctr" anchorCtr="0">
            <a:normAutofit fontScale="90000"/>
          </a:bodyPr>
          <a:lstStyle/>
          <a:p>
            <a:pPr marR="0" lvl="0" algn="l" rtl="0">
              <a:spcBef>
                <a:spcPts val="0"/>
              </a:spcBef>
              <a:spcAft>
                <a:spcPts val="0"/>
              </a:spcAft>
              <a:buClr>
                <a:schemeClr val="dk1"/>
              </a:buClr>
              <a:buSzPts val="1800"/>
            </a:pPr>
            <a:br>
              <a:rPr kumimoji="0" lang="en-US" sz="1800" b="1" i="0" u="none" strike="noStrike" kern="0" cap="none" spc="0" normalizeH="0" baseline="0" noProof="0" dirty="0">
                <a:ln>
                  <a:noFill/>
                </a:ln>
                <a:solidFill>
                  <a:srgbClr val="000000"/>
                </a:solidFill>
                <a:effectLst/>
                <a:uLnTx/>
                <a:uFillTx/>
                <a:latin typeface="Arial"/>
                <a:ea typeface="Arial"/>
                <a:cs typeface="Arial"/>
                <a:sym typeface="Arial"/>
              </a:rPr>
            </a:br>
            <a:r>
              <a:rPr kumimoji="0" lang="en-US" sz="1600" b="1" i="0" u="none" strike="noStrike" kern="0" cap="none" spc="0" normalizeH="0" baseline="0" noProof="0" dirty="0">
                <a:ln>
                  <a:noFill/>
                </a:ln>
                <a:solidFill>
                  <a:srgbClr val="000000"/>
                </a:solidFill>
                <a:effectLst/>
                <a:uLnTx/>
                <a:uFillTx/>
                <a:latin typeface="+mj-lt"/>
                <a:ea typeface="Arial"/>
                <a:cs typeface="Arial"/>
                <a:sym typeface="Arial"/>
              </a:rPr>
              <a:t>Be organized and ready for practice – </a:t>
            </a:r>
            <a: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t>Use the Upward Coach Playbook (practice plans, skills and drills recommendations, and devotion guides) as a primary resource. Set aside time to prepare for practices.</a:t>
            </a:r>
            <a:b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br>
            <a:b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br>
            <a:r>
              <a:rPr kumimoji="0" lang="en-US" sz="1600" b="1" i="0" u="none" strike="noStrike" kern="0" cap="none" spc="0" normalizeH="0" baseline="0" noProof="0" dirty="0">
                <a:ln>
                  <a:noFill/>
                </a:ln>
                <a:solidFill>
                  <a:srgbClr val="000000"/>
                </a:solidFill>
                <a:effectLst/>
                <a:uLnTx/>
                <a:uFillTx/>
                <a:latin typeface="+mj-lt"/>
                <a:ea typeface="Arial"/>
                <a:cs typeface="Arial"/>
                <a:sym typeface="Arial"/>
              </a:rPr>
              <a:t>Teach the rules of basketball – </a:t>
            </a:r>
            <a: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t>For players to learn and grow, they need to be taught the rules.</a:t>
            </a:r>
            <a:b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br>
            <a:br>
              <a:rPr kumimoji="0" lang="en-US" sz="1600" b="0" i="0" u="none" strike="noStrike" kern="0" cap="none" spc="0" normalizeH="0" baseline="0" noProof="0" dirty="0">
                <a:ln>
                  <a:noFill/>
                </a:ln>
                <a:solidFill>
                  <a:srgbClr val="000000"/>
                </a:solidFill>
                <a:effectLst/>
                <a:uLnTx/>
                <a:uFillTx/>
                <a:latin typeface="+mj-lt"/>
                <a:ea typeface="Arial"/>
                <a:cs typeface="Arial"/>
                <a:sym typeface="Arial"/>
              </a:rPr>
            </a:br>
            <a:r>
              <a:rPr lang="en-US" sz="1600" b="1" i="0" u="none" strike="noStrike" cap="none" dirty="0">
                <a:solidFill>
                  <a:schemeClr val="dk1"/>
                </a:solidFill>
                <a:latin typeface="+mj-lt"/>
                <a:ea typeface="Arial"/>
                <a:cs typeface="Arial"/>
                <a:sym typeface="Arial"/>
              </a:rPr>
              <a:t>Instill sportsmanship with a competitive spirit and a growth mindset - </a:t>
            </a:r>
            <a:r>
              <a:rPr lang="en-US" sz="1600" b="0" i="0" u="none" strike="noStrike" cap="none" dirty="0">
                <a:solidFill>
                  <a:schemeClr val="dk1"/>
                </a:solidFill>
                <a:latin typeface="+mj-lt"/>
                <a:ea typeface="Arial"/>
                <a:cs typeface="Arial"/>
                <a:sym typeface="Arial"/>
              </a:rPr>
              <a:t>Your players need to learn how these important elements work together.</a:t>
            </a:r>
            <a:br>
              <a:rPr lang="en-US" sz="1600" b="0" i="0" u="none" strike="noStrike" cap="none" dirty="0">
                <a:solidFill>
                  <a:schemeClr val="dk1"/>
                </a:solidFill>
                <a:latin typeface="+mj-lt"/>
                <a:ea typeface="Arial"/>
                <a:cs typeface="Arial"/>
                <a:sym typeface="Arial"/>
              </a:rPr>
            </a:br>
            <a:br>
              <a:rPr lang="en-US" sz="1600" b="0" i="0" u="none" strike="noStrike" cap="none" dirty="0">
                <a:solidFill>
                  <a:schemeClr val="dk1"/>
                </a:solidFill>
                <a:latin typeface="+mj-lt"/>
                <a:ea typeface="Arial"/>
                <a:cs typeface="Arial"/>
                <a:sym typeface="Arial"/>
              </a:rPr>
            </a:br>
            <a:r>
              <a:rPr lang="en-US" sz="1600" b="1" i="0" u="none" strike="noStrike" cap="none" dirty="0">
                <a:solidFill>
                  <a:schemeClr val="dk1"/>
                </a:solidFill>
                <a:latin typeface="+mj-lt"/>
                <a:ea typeface="Arial"/>
                <a:cs typeface="Arial"/>
                <a:sym typeface="Arial"/>
              </a:rPr>
              <a:t>Sportsmanship –</a:t>
            </a:r>
            <a:r>
              <a:rPr lang="en-US" sz="1600" b="0" i="0" u="none" strike="noStrike" cap="none" dirty="0">
                <a:solidFill>
                  <a:schemeClr val="dk1"/>
                </a:solidFill>
                <a:latin typeface="+mj-lt"/>
                <a:ea typeface="Arial"/>
                <a:cs typeface="Arial"/>
                <a:sym typeface="Arial"/>
              </a:rPr>
              <a:t> teach and demonstrate respect for coaches, referees, parents, teammates and opponents. </a:t>
            </a:r>
            <a:r>
              <a:rPr lang="en-US" sz="1600" b="1" i="0" u="none" strike="noStrike" cap="none" dirty="0">
                <a:solidFill>
                  <a:schemeClr val="dk1"/>
                </a:solidFill>
                <a:latin typeface="+mj-lt"/>
                <a:ea typeface="Arial"/>
                <a:cs typeface="Arial"/>
                <a:sym typeface="Arial"/>
              </a:rPr>
              <a:t>Coaches </a:t>
            </a:r>
            <a:r>
              <a:rPr lang="en-US" sz="1600" b="1" i="1" u="none" strike="noStrike" cap="none" dirty="0">
                <a:solidFill>
                  <a:schemeClr val="dk1"/>
                </a:solidFill>
                <a:latin typeface="+mj-lt"/>
                <a:ea typeface="Arial"/>
                <a:cs typeface="Arial"/>
                <a:sym typeface="Arial"/>
              </a:rPr>
              <a:t>MUST always exhibit this example</a:t>
            </a:r>
            <a:br>
              <a:rPr lang="en-US" sz="1600" b="1" i="1" u="none" strike="noStrike" cap="none" dirty="0">
                <a:solidFill>
                  <a:schemeClr val="dk1"/>
                </a:solidFill>
                <a:latin typeface="+mj-lt"/>
                <a:ea typeface="Arial"/>
                <a:cs typeface="Arial"/>
                <a:sym typeface="Arial"/>
              </a:rPr>
            </a:br>
            <a:br>
              <a:rPr lang="en-US" sz="1600" b="1" i="0" u="none" strike="noStrike" cap="none" dirty="0">
                <a:solidFill>
                  <a:schemeClr val="dk1"/>
                </a:solidFill>
                <a:latin typeface="+mj-lt"/>
                <a:ea typeface="Arial"/>
                <a:cs typeface="Arial"/>
                <a:sym typeface="Arial"/>
              </a:rPr>
            </a:br>
            <a:r>
              <a:rPr lang="en-US" sz="1600" b="1" i="0" u="none" strike="noStrike" cap="none" dirty="0">
                <a:solidFill>
                  <a:schemeClr val="dk1"/>
                </a:solidFill>
                <a:latin typeface="+mj-lt"/>
                <a:ea typeface="Arial"/>
                <a:cs typeface="Arial"/>
                <a:sym typeface="Arial"/>
              </a:rPr>
              <a:t>A growth mindset -</a:t>
            </a:r>
            <a:r>
              <a:rPr lang="en-US" sz="1600" b="0" i="0" u="none" strike="noStrike" cap="none" dirty="0">
                <a:solidFill>
                  <a:schemeClr val="dk1"/>
                </a:solidFill>
                <a:latin typeface="+mj-lt"/>
                <a:ea typeface="Arial"/>
                <a:cs typeface="Arial"/>
                <a:sym typeface="Arial"/>
              </a:rPr>
              <a:t> help your players to focus on growing and improving at each practice and game, having fun and giving their best effort.</a:t>
            </a:r>
            <a:br>
              <a:rPr lang="en-US" sz="1600" b="0" i="0" u="none" strike="noStrike" cap="none" dirty="0">
                <a:solidFill>
                  <a:schemeClr val="dk1"/>
                </a:solidFill>
                <a:latin typeface="+mj-lt"/>
                <a:ea typeface="Arial"/>
                <a:cs typeface="Arial"/>
                <a:sym typeface="Arial"/>
              </a:rPr>
            </a:br>
            <a:br>
              <a:rPr lang="en-US" sz="1600" b="0" i="0" u="none" strike="noStrike" cap="none" dirty="0">
                <a:solidFill>
                  <a:schemeClr val="dk1"/>
                </a:solidFill>
                <a:latin typeface="+mj-lt"/>
                <a:ea typeface="Arial"/>
                <a:cs typeface="Arial"/>
                <a:sym typeface="Arial"/>
              </a:rPr>
            </a:br>
            <a:r>
              <a:rPr lang="en-US" sz="1600" b="1" dirty="0">
                <a:solidFill>
                  <a:srgbClr val="000000"/>
                </a:solidFill>
                <a:latin typeface="+mj-lt"/>
                <a:cs typeface="Arial"/>
                <a:sym typeface="Arial"/>
              </a:rPr>
              <a:t>Communicate effectively – Communication is crucial.  </a:t>
            </a:r>
            <a:br>
              <a:rPr lang="en-US" sz="1600" b="1" dirty="0">
                <a:solidFill>
                  <a:srgbClr val="000000"/>
                </a:solidFill>
                <a:latin typeface="+mj-lt"/>
                <a:cs typeface="Arial"/>
              </a:rPr>
            </a:br>
            <a:r>
              <a:rPr lang="en-US" sz="1600" b="1" dirty="0">
                <a:solidFill>
                  <a:srgbClr val="000000"/>
                </a:solidFill>
                <a:latin typeface="+mj-lt"/>
                <a:cs typeface="Arial"/>
                <a:sym typeface="Arial"/>
              </a:rPr>
              <a:t>Keep parents informed each week with an email or text (TeamSnap).</a:t>
            </a:r>
            <a:br>
              <a:rPr lang="en-US" sz="1600" b="1" dirty="0">
                <a:solidFill>
                  <a:srgbClr val="000000"/>
                </a:solidFill>
                <a:latin typeface="+mj-lt"/>
                <a:cs typeface="Arial"/>
              </a:rPr>
            </a:br>
            <a:r>
              <a:rPr lang="en-US" sz="1600" b="1" dirty="0">
                <a:solidFill>
                  <a:srgbClr val="000000"/>
                </a:solidFill>
                <a:latin typeface="+mj-lt"/>
                <a:cs typeface="Arial"/>
              </a:rPr>
              <a:t>	</a:t>
            </a:r>
            <a:r>
              <a:rPr lang="en-US" sz="1600" dirty="0">
                <a:solidFill>
                  <a:srgbClr val="000000"/>
                </a:solidFill>
                <a:latin typeface="+mj-lt"/>
                <a:cs typeface="Arial"/>
                <a:sym typeface="Arial"/>
              </a:rPr>
              <a:t>Speak with players on their level and make sure to demonstrate and teach drills.</a:t>
            </a:r>
            <a:br>
              <a:rPr lang="en-US" sz="1600" dirty="0">
                <a:solidFill>
                  <a:srgbClr val="000000"/>
                </a:solidFill>
                <a:latin typeface="+mj-lt"/>
                <a:cs typeface="Arial"/>
              </a:rPr>
            </a:br>
            <a:br>
              <a:rPr lang="en-US" sz="1600" b="0" i="0" u="none" strike="noStrike" cap="none" dirty="0">
                <a:solidFill>
                  <a:schemeClr val="dk1"/>
                </a:solidFill>
                <a:latin typeface="+mj-lt"/>
                <a:ea typeface="Arial"/>
                <a:cs typeface="Arial"/>
                <a:sym typeface="Arial"/>
              </a:rPr>
            </a:br>
            <a:r>
              <a:rPr lang="en-US" sz="1600" b="0" i="0" u="none" strike="noStrike" cap="none" dirty="0">
                <a:solidFill>
                  <a:schemeClr val="dk1"/>
                </a:solidFill>
                <a:latin typeface="+mj-lt"/>
                <a:ea typeface="Arial"/>
                <a:cs typeface="Arial"/>
                <a:sym typeface="Arial"/>
              </a:rPr>
              <a:t>	Use positive language, point out where a player has made improvements and encourage effort to motivate.</a:t>
            </a:r>
            <a:br>
              <a:rPr lang="en-US" sz="1600" dirty="0">
                <a:latin typeface="+mj-lt"/>
              </a:rPr>
            </a:br>
            <a:br>
              <a:rPr lang="en-US" sz="1800" b="0" i="0" u="none" strike="noStrike" cap="none" dirty="0">
                <a:solidFill>
                  <a:schemeClr val="dk1"/>
                </a:solidFill>
                <a:latin typeface="Arial"/>
                <a:ea typeface="Arial"/>
                <a:cs typeface="Arial"/>
                <a:sym typeface="Arial"/>
              </a:rPr>
            </a:br>
            <a:br>
              <a:rPr lang="en-US" dirty="0"/>
            </a:b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412719" y="580294"/>
            <a:ext cx="8001000" cy="58473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200" b="1" i="0" u="none" strike="noStrike" cap="none" dirty="0">
                <a:solidFill>
                  <a:schemeClr val="dk1"/>
                </a:solidFill>
                <a:latin typeface="Arial"/>
                <a:ea typeface="Arial"/>
                <a:cs typeface="Arial"/>
                <a:sym typeface="Arial"/>
              </a:rPr>
              <a:t>What is Expected of Coaches</a:t>
            </a:r>
            <a:endParaRPr lang="en-US" sz="2000" dirty="0"/>
          </a:p>
        </p:txBody>
      </p:sp>
    </p:spTree>
    <p:extLst>
      <p:ext uri="{BB962C8B-B14F-4D97-AF65-F5344CB8AC3E}">
        <p14:creationId xmlns:p14="http://schemas.microsoft.com/office/powerpoint/2010/main" val="1112303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Google Shape;149;p10">
            <a:extLst>
              <a:ext uri="{FF2B5EF4-FFF2-40B4-BE49-F238E27FC236}">
                <a16:creationId xmlns:a16="http://schemas.microsoft.com/office/drawing/2014/main" id="{60CD8BE2-E742-7FF7-2BE4-94214285B600}"/>
              </a:ext>
            </a:extLst>
          </p:cNvPr>
          <p:cNvSpPr>
            <a:spLocks noGrp="1"/>
          </p:cNvSpPr>
          <p:nvPr>
            <p:ph type="ctrTitle"/>
          </p:nvPr>
        </p:nvSpPr>
        <p:spPr>
          <a:xfrm>
            <a:off x="636303" y="1583348"/>
            <a:ext cx="10363200" cy="4637698"/>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mj-lt"/>
                <a:ea typeface="Arial"/>
                <a:cs typeface="Arial"/>
                <a:sym typeface="Arial"/>
              </a:rPr>
              <a:t>Teams in 1-6th grade divisions have a single 1-hour practice each week; no weekday practice for K division. No additional practices allowed.</a:t>
            </a:r>
            <a:endParaRPr sz="1600" dirty="0">
              <a:latin typeface="+mj-lt"/>
            </a:endParaRPr>
          </a:p>
          <a:p>
            <a:pPr marL="285750" marR="0" lvl="0" indent="-285750" algn="l" rtl="0">
              <a:lnSpc>
                <a:spcPct val="150000"/>
              </a:lnSpc>
              <a:spcBef>
                <a:spcPts val="600"/>
              </a:spcBef>
              <a:spcAft>
                <a:spcPts val="0"/>
              </a:spcAft>
              <a:buClr>
                <a:schemeClr val="dk1"/>
              </a:buClr>
              <a:buSzPts val="1800"/>
              <a:buFont typeface="Arial"/>
              <a:buChar char="•"/>
            </a:pPr>
            <a:r>
              <a:rPr lang="en-US" sz="1600" b="0" i="0" u="none" strike="noStrike" cap="none" dirty="0">
                <a:solidFill>
                  <a:schemeClr val="dk1"/>
                </a:solidFill>
                <a:latin typeface="+mj-lt"/>
                <a:ea typeface="Arial"/>
                <a:cs typeface="Arial"/>
                <a:sym typeface="Arial"/>
              </a:rPr>
              <a:t>Practice time slots (please begin and end on time): </a:t>
            </a:r>
            <a:endParaRPr sz="1600" dirty="0">
              <a:latin typeface="+mj-lt"/>
            </a:endParaRPr>
          </a:p>
          <a:p>
            <a:pPr marL="800100" marR="0" lvl="1" indent="-342900" algn="l" rtl="0">
              <a:spcBef>
                <a:spcPts val="600"/>
              </a:spcBef>
              <a:spcAft>
                <a:spcPts val="0"/>
              </a:spcAft>
              <a:buClr>
                <a:schemeClr val="dk1"/>
              </a:buClr>
              <a:buSzPts val="1800"/>
              <a:buFont typeface="Arial"/>
              <a:buChar char="•"/>
            </a:pPr>
            <a:r>
              <a:rPr lang="en-US" sz="1600" b="0" i="0" u="none" strike="noStrike" cap="none" dirty="0">
                <a:solidFill>
                  <a:schemeClr val="dk1"/>
                </a:solidFill>
                <a:latin typeface="+mj-lt"/>
                <a:sym typeface="Arial"/>
              </a:rPr>
              <a:t>5-6PM</a:t>
            </a:r>
            <a:endParaRPr sz="1600" dirty="0">
              <a:latin typeface="+mj-lt"/>
            </a:endParaRPr>
          </a:p>
          <a:p>
            <a:pPr marL="800100" marR="0" lvl="1" indent="-34290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mj-lt"/>
                <a:sym typeface="Arial"/>
              </a:rPr>
              <a:t>6:15-7:15PM</a:t>
            </a:r>
            <a:endParaRPr sz="1600" dirty="0">
              <a:latin typeface="+mj-lt"/>
            </a:endParaRPr>
          </a:p>
          <a:p>
            <a:pPr marL="800100" marR="0" lvl="1" indent="-34290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mj-lt"/>
                <a:sym typeface="Arial"/>
              </a:rPr>
              <a:t>7:30-8:30PM</a:t>
            </a:r>
            <a:endParaRPr sz="1600" dirty="0">
              <a:latin typeface="+mj-lt"/>
            </a:endParaRPr>
          </a:p>
          <a:p>
            <a:pPr marL="742950" marR="0" lvl="1" indent="-171450" algn="l" rtl="0">
              <a:spcBef>
                <a:spcPts val="0"/>
              </a:spcBef>
              <a:spcAft>
                <a:spcPts val="0"/>
              </a:spcAft>
              <a:buClr>
                <a:schemeClr val="dk1"/>
              </a:buClr>
              <a:buSzPts val="1800"/>
              <a:buFont typeface="Arial"/>
              <a:buNone/>
            </a:pPr>
            <a:endParaRPr sz="1600" b="0" i="0" u="none" strike="noStrike" cap="none" dirty="0">
              <a:solidFill>
                <a:schemeClr val="dk1"/>
              </a:solidFill>
              <a:highlight>
                <a:srgbClr val="FFFF00"/>
              </a:highlight>
              <a:latin typeface="+mj-lt"/>
              <a:sym typeface="Arial"/>
            </a:endParaRPr>
          </a:p>
          <a:p>
            <a:pPr marL="285750" marR="0" lvl="0" indent="-285750" algn="l" rtl="0">
              <a:spcBef>
                <a:spcPts val="0"/>
              </a:spcBef>
              <a:spcAft>
                <a:spcPts val="0"/>
              </a:spcAft>
              <a:buClr>
                <a:schemeClr val="dk1"/>
              </a:buClr>
              <a:buSzPts val="1800"/>
              <a:buFont typeface="Arial"/>
              <a:buChar char="•"/>
            </a:pPr>
            <a:r>
              <a:rPr lang="en-US" sz="1600" b="0" i="0" u="none" strike="noStrike" cap="none" dirty="0">
                <a:solidFill>
                  <a:schemeClr val="dk1"/>
                </a:solidFill>
                <a:latin typeface="+mj-lt"/>
                <a:ea typeface="Arial"/>
                <a:cs typeface="Arial"/>
                <a:sym typeface="Arial"/>
              </a:rPr>
              <a:t>Court assignments are in TeamSnap</a:t>
            </a:r>
            <a:endParaRPr sz="1600" dirty="0">
              <a:latin typeface="+mj-lt"/>
            </a:endParaRPr>
          </a:p>
          <a:p>
            <a:pPr marL="285750" marR="0" lvl="0" indent="-171450" algn="l" rtl="0">
              <a:spcBef>
                <a:spcPts val="0"/>
              </a:spcBef>
              <a:spcAft>
                <a:spcPts val="0"/>
              </a:spcAft>
              <a:buClr>
                <a:schemeClr val="dk1"/>
              </a:buClr>
              <a:buSzPts val="1800"/>
              <a:buFont typeface="Arial"/>
              <a:buNone/>
            </a:pPr>
            <a:endParaRPr sz="1600" b="0" i="0" u="none" strike="noStrike" cap="none" dirty="0">
              <a:solidFill>
                <a:schemeClr val="dk1"/>
              </a:solidFill>
              <a:latin typeface="+mj-lt"/>
              <a:ea typeface="Arial"/>
              <a:cs typeface="Arial"/>
              <a:sym typeface="Arial"/>
            </a:endParaRPr>
          </a:p>
          <a:p>
            <a:pPr marL="285750" lvl="0" indent="-285750" algn="l">
              <a:buFont typeface="Arial"/>
              <a:buChar char="•"/>
            </a:pPr>
            <a:r>
              <a:rPr lang="en-US" sz="1600" b="0" i="0" u="none" strike="noStrike" cap="none" dirty="0">
                <a:solidFill>
                  <a:schemeClr val="dk1"/>
                </a:solidFill>
                <a:latin typeface="+mj-lt"/>
                <a:ea typeface="Arial"/>
                <a:cs typeface="Arial"/>
                <a:sym typeface="Arial"/>
              </a:rPr>
              <a:t>Coaches with 5PM practice slots will need to “open” the gym (keys from lock box, lights on, move goals, ball racks\pennies\cones out); Coaches with 7:30 practices will “close” gym (move goals back to the corner, put equipment in closet, turn off lights, lock exterior door, </a:t>
            </a:r>
            <a:r>
              <a:rPr lang="en-US" sz="1600" dirty="0">
                <a:latin typeface="+mj-lt"/>
                <a:ea typeface="Arial"/>
                <a:cs typeface="Arial"/>
                <a:sym typeface="Arial"/>
              </a:rPr>
              <a:t>put keys back into the lock box</a:t>
            </a:r>
            <a:r>
              <a:rPr lang="en-US" sz="1600" b="0" i="0" u="none" strike="noStrike" cap="none" dirty="0">
                <a:solidFill>
                  <a:schemeClr val="dk1"/>
                </a:solidFill>
                <a:latin typeface="+mj-lt"/>
                <a:ea typeface="Arial"/>
                <a:cs typeface="Arial"/>
                <a:sym typeface="Arial"/>
              </a:rPr>
              <a:t>)</a:t>
            </a:r>
            <a:endParaRPr sz="1600" dirty="0">
              <a:latin typeface="+mj-lt"/>
            </a:endParaRPr>
          </a:p>
          <a:p>
            <a:pPr marL="0" marR="0" lvl="0" indent="0" algn="l" rtl="0">
              <a:spcBef>
                <a:spcPts val="0"/>
              </a:spcBef>
              <a:spcAft>
                <a:spcPts val="0"/>
              </a:spcAft>
              <a:buNone/>
            </a:pPr>
            <a:endParaRPr sz="1600" b="1" dirty="0">
              <a:solidFill>
                <a:schemeClr val="dk1"/>
              </a:solidFill>
              <a:latin typeface="+mj-lt"/>
              <a:ea typeface="Arial"/>
              <a:cs typeface="Arial"/>
              <a:sym typeface="Arial"/>
            </a:endParaRPr>
          </a:p>
          <a:p>
            <a:pPr marL="285750" indent="-285750" algn="l">
              <a:buFont typeface="Arial"/>
              <a:buChar char="•"/>
            </a:pPr>
            <a:r>
              <a:rPr lang="en-US" sz="1600" dirty="0">
                <a:latin typeface="+mj-lt"/>
                <a:ea typeface="Arial"/>
                <a:cs typeface="Arial"/>
              </a:rPr>
              <a:t>Goal heights are K = 7.5’;  1st-2nd = 8’;  3rd-4th= 9’;  5th – 6th = 10’. Adjust heights for your practice (labeled on the goal)</a:t>
            </a:r>
            <a:endParaRPr sz="1600" dirty="0">
              <a:latin typeface="+mj-lt"/>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342900" marR="0" lvl="0" indent="-228600" algn="l" rtl="0">
              <a:lnSpc>
                <a:spcPct val="150000"/>
              </a:lnSpc>
              <a:spcBef>
                <a:spcPts val="600"/>
              </a:spcBef>
              <a:spcAft>
                <a:spcPts val="0"/>
              </a:spcAft>
              <a:buClr>
                <a:schemeClr val="dk1"/>
              </a:buClr>
              <a:buSzPts val="1800"/>
              <a:buFont typeface="Calibri"/>
              <a:buNone/>
            </a:pPr>
            <a:endParaRPr sz="1800" b="1" dirty="0">
              <a:solidFill>
                <a:schemeClr val="dk1"/>
              </a:solidFill>
              <a:latin typeface="Arial"/>
              <a:ea typeface="Arial"/>
              <a:cs typeface="Arial"/>
              <a:sym typeface="Arial"/>
            </a:endParaRPr>
          </a:p>
        </p:txBody>
      </p:sp>
      <p:sp>
        <p:nvSpPr>
          <p:cNvPr id="6" name="Google Shape;129;p7">
            <a:extLst>
              <a:ext uri="{FF2B5EF4-FFF2-40B4-BE49-F238E27FC236}">
                <a16:creationId xmlns:a16="http://schemas.microsoft.com/office/drawing/2014/main" id="{238C01AA-AC55-1477-906A-941844C2BFFF}"/>
              </a:ext>
            </a:extLst>
          </p:cNvPr>
          <p:cNvSpPr txBox="1"/>
          <p:nvPr/>
        </p:nvSpPr>
        <p:spPr>
          <a:xfrm>
            <a:off x="3638388" y="720970"/>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rPr>
              <a:t>Practice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2998503" y="689709"/>
            <a:ext cx="8001000" cy="584735"/>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200" b="1" dirty="0">
                <a:solidFill>
                  <a:schemeClr val="dk1"/>
                </a:solidFill>
                <a:latin typeface="Arial"/>
                <a:cs typeface="Arial"/>
                <a:sym typeface="Arial"/>
              </a:rPr>
              <a:t>Practice Huddle Devotion</a:t>
            </a:r>
            <a:endParaRPr sz="2000" dirty="0"/>
          </a:p>
        </p:txBody>
      </p:sp>
      <p:sp>
        <p:nvSpPr>
          <p:cNvPr id="4" name="TextBox 3">
            <a:extLst>
              <a:ext uri="{FF2B5EF4-FFF2-40B4-BE49-F238E27FC236}">
                <a16:creationId xmlns:a16="http://schemas.microsoft.com/office/drawing/2014/main" id="{985C3FAA-D625-DE79-7974-558FAEE30713}"/>
              </a:ext>
            </a:extLst>
          </p:cNvPr>
          <p:cNvSpPr txBox="1"/>
          <p:nvPr/>
        </p:nvSpPr>
        <p:spPr>
          <a:xfrm>
            <a:off x="449385" y="1618321"/>
            <a:ext cx="11293230" cy="4455066"/>
          </a:xfrm>
          <a:prstGeom prst="rect">
            <a:avLst/>
          </a:prstGeom>
          <a:noFill/>
        </p:spPr>
        <p:txBody>
          <a:bodyPr wrap="square">
            <a:spAutoFit/>
          </a:bodyPr>
          <a:lstStyle/>
          <a:p>
            <a:r>
              <a:rPr lang="en-US" sz="1400" b="1" i="0" u="none" strike="noStrike" cap="none" dirty="0">
                <a:solidFill>
                  <a:schemeClr val="dk1"/>
                </a:solidFill>
                <a:latin typeface="+mj-lt"/>
                <a:ea typeface="Arial"/>
                <a:cs typeface="Arial"/>
                <a:sym typeface="Arial"/>
              </a:rPr>
              <a:t>The Practice Huddle (Devotion) is important </a:t>
            </a:r>
            <a:r>
              <a:rPr lang="en-US" sz="1400" b="0" i="0" u="none" strike="noStrike" cap="none" dirty="0">
                <a:solidFill>
                  <a:schemeClr val="dk1"/>
                </a:solidFill>
                <a:latin typeface="+mj-lt"/>
                <a:ea typeface="Arial"/>
                <a:cs typeface="Arial"/>
                <a:sym typeface="Arial"/>
              </a:rPr>
              <a:t>– If you need help, ask.  This devotion time is an important ministry touch point of the league.</a:t>
            </a:r>
          </a:p>
          <a:p>
            <a:pPr marL="0" marR="0" lvl="0" indent="0" algn="l" rtl="0">
              <a:lnSpc>
                <a:spcPct val="150000"/>
              </a:lnSpc>
              <a:spcBef>
                <a:spcPts val="0"/>
              </a:spcBef>
              <a:spcAft>
                <a:spcPts val="0"/>
              </a:spcAft>
              <a:buNone/>
            </a:pPr>
            <a:r>
              <a:rPr lang="en-US" sz="1400" dirty="0">
                <a:solidFill>
                  <a:schemeClr val="dk1"/>
                </a:solidFill>
                <a:latin typeface="+mj-lt"/>
                <a:ea typeface="Arial"/>
                <a:cs typeface="Arial"/>
                <a:sym typeface="Arial"/>
              </a:rPr>
              <a:t>See Section 4 of the Coach Playbook for the ministry touchpoints used during practice.</a:t>
            </a:r>
          </a:p>
          <a:p>
            <a:pPr marL="0" marR="0" lvl="0" indent="0" algn="l" rtl="0">
              <a:lnSpc>
                <a:spcPct val="150000"/>
              </a:lnSpc>
              <a:spcBef>
                <a:spcPts val="0"/>
              </a:spcBef>
              <a:spcAft>
                <a:spcPts val="0"/>
              </a:spcAft>
              <a:buNone/>
            </a:pPr>
            <a:endParaRPr lang="en-US" sz="1400" dirty="0">
              <a:latin typeface="+mj-lt"/>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At the midpoint of practices (5:30, 6:45, 8:00), all teams will conduct a 8-10 minute </a:t>
            </a:r>
            <a:r>
              <a:rPr lang="en-US" sz="1400" b="1" dirty="0">
                <a:solidFill>
                  <a:schemeClr val="dk1"/>
                </a:solidFill>
                <a:latin typeface="+mj-lt"/>
                <a:ea typeface="Arial"/>
                <a:cs typeface="Arial"/>
                <a:sym typeface="Arial"/>
              </a:rPr>
              <a:t>Practice Huddle / Devotion</a:t>
            </a:r>
            <a:r>
              <a:rPr lang="en-US" sz="1400" dirty="0">
                <a:solidFill>
                  <a:schemeClr val="dk1"/>
                </a:solidFill>
                <a:latin typeface="+mj-lt"/>
                <a:ea typeface="Arial"/>
                <a:cs typeface="Arial"/>
                <a:sym typeface="Arial"/>
              </a:rPr>
              <a:t>.  The devotions teach the character of Christ through the virtues he modeled.  </a:t>
            </a:r>
            <a:endParaRPr lang="en-US" sz="1400" dirty="0">
              <a:latin typeface="+mj-lt"/>
            </a:endParaRPr>
          </a:p>
          <a:p>
            <a:pPr marL="457200" marR="0" lvl="0" indent="-355600" algn="l" rtl="0">
              <a:spcBef>
                <a:spcPts val="320"/>
              </a:spcBef>
              <a:spcAft>
                <a:spcPts val="0"/>
              </a:spcAft>
              <a:buClr>
                <a:schemeClr val="dk1"/>
              </a:buClr>
              <a:buSzPts val="1600"/>
              <a:buFont typeface="Arial"/>
              <a:buNone/>
            </a:pPr>
            <a:endParaRPr lang="en-US" sz="1400" dirty="0">
              <a:solidFill>
                <a:schemeClr val="dk1"/>
              </a:solidFill>
              <a:latin typeface="+mj-lt"/>
              <a:ea typeface="Arial"/>
              <a:cs typeface="Arial"/>
              <a:sym typeface="Arial"/>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Each week, players will receive a </a:t>
            </a:r>
            <a:r>
              <a:rPr lang="en-US" sz="1400" b="1" dirty="0">
                <a:solidFill>
                  <a:schemeClr val="dk1"/>
                </a:solidFill>
                <a:latin typeface="+mj-lt"/>
                <a:ea typeface="Arial"/>
                <a:cs typeface="Arial"/>
                <a:sym typeface="Arial"/>
              </a:rPr>
              <a:t>green practice sticker star</a:t>
            </a:r>
            <a:r>
              <a:rPr lang="en-US" sz="1400" dirty="0">
                <a:solidFill>
                  <a:schemeClr val="dk1"/>
                </a:solidFill>
                <a:latin typeface="+mj-lt"/>
                <a:ea typeface="Arial"/>
                <a:cs typeface="Arial"/>
                <a:sym typeface="Arial"/>
              </a:rPr>
              <a:t> for their participation in the Practice Huddle (hand out at the end of practice).  </a:t>
            </a:r>
            <a:endParaRPr lang="en-US" sz="1400" dirty="0">
              <a:latin typeface="+mj-lt"/>
            </a:endParaRPr>
          </a:p>
          <a:p>
            <a:pPr marL="457200" marR="0" lvl="0" indent="-355600" algn="l" rtl="0">
              <a:spcBef>
                <a:spcPts val="320"/>
              </a:spcBef>
              <a:spcAft>
                <a:spcPts val="0"/>
              </a:spcAft>
              <a:buClr>
                <a:schemeClr val="dk1"/>
              </a:buClr>
              <a:buSzPts val="1600"/>
              <a:buFont typeface="Arial"/>
              <a:buNone/>
            </a:pPr>
            <a:endParaRPr lang="en-US" sz="1400" dirty="0">
              <a:solidFill>
                <a:schemeClr val="dk1"/>
              </a:solidFill>
              <a:latin typeface="+mj-lt"/>
              <a:ea typeface="Arial"/>
              <a:cs typeface="Arial"/>
              <a:sym typeface="Arial"/>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Other ministry touch points include </a:t>
            </a:r>
            <a:r>
              <a:rPr lang="en-US" sz="1400" b="1" dirty="0">
                <a:solidFill>
                  <a:schemeClr val="dk1"/>
                </a:solidFill>
                <a:latin typeface="+mj-lt"/>
                <a:ea typeface="Arial"/>
                <a:cs typeface="Arial"/>
                <a:sym typeface="Arial"/>
              </a:rPr>
              <a:t>practice cards</a:t>
            </a:r>
            <a:r>
              <a:rPr lang="en-US" sz="1400" dirty="0">
                <a:solidFill>
                  <a:schemeClr val="dk1"/>
                </a:solidFill>
                <a:latin typeface="+mj-lt"/>
                <a:ea typeface="Arial"/>
                <a:cs typeface="Arial"/>
                <a:sym typeface="Arial"/>
              </a:rPr>
              <a:t> and the </a:t>
            </a:r>
            <a:r>
              <a:rPr lang="en-US" sz="1400" b="1" dirty="0">
                <a:solidFill>
                  <a:schemeClr val="dk1"/>
                </a:solidFill>
                <a:latin typeface="+mj-lt"/>
                <a:ea typeface="Arial"/>
                <a:cs typeface="Arial"/>
                <a:sym typeface="Arial"/>
              </a:rPr>
              <a:t>gospel video</a:t>
            </a:r>
            <a:r>
              <a:rPr lang="en-US" sz="1400" dirty="0">
                <a:solidFill>
                  <a:schemeClr val="dk1"/>
                </a:solidFill>
                <a:latin typeface="+mj-lt"/>
                <a:ea typeface="Arial"/>
                <a:cs typeface="Arial"/>
                <a:sym typeface="Arial"/>
              </a:rPr>
              <a:t>. Make sure to distribute the video at the </a:t>
            </a:r>
            <a:r>
              <a:rPr lang="en-US" sz="1400" b="1" dirty="0">
                <a:solidFill>
                  <a:schemeClr val="dk1"/>
                </a:solidFill>
                <a:latin typeface="+mj-lt"/>
                <a:ea typeface="Arial"/>
                <a:cs typeface="Arial"/>
                <a:sym typeface="Arial"/>
              </a:rPr>
              <a:t>next to last practice</a:t>
            </a:r>
            <a:r>
              <a:rPr lang="en-US" sz="1400" dirty="0">
                <a:solidFill>
                  <a:schemeClr val="dk1"/>
                </a:solidFill>
                <a:latin typeface="+mj-lt"/>
                <a:ea typeface="Arial"/>
                <a:cs typeface="Arial"/>
                <a:sym typeface="Arial"/>
              </a:rPr>
              <a:t>.</a:t>
            </a:r>
            <a:endParaRPr lang="en-US" sz="1400" dirty="0">
              <a:latin typeface="+mj-lt"/>
            </a:endParaRPr>
          </a:p>
          <a:p>
            <a:pPr marL="457200" marR="0" lvl="0" indent="-355600" algn="l" rtl="0">
              <a:spcBef>
                <a:spcPts val="320"/>
              </a:spcBef>
              <a:spcAft>
                <a:spcPts val="0"/>
              </a:spcAft>
              <a:buClr>
                <a:schemeClr val="dk1"/>
              </a:buClr>
              <a:buSzPts val="1600"/>
              <a:buFont typeface="Arial"/>
              <a:buNone/>
            </a:pPr>
            <a:endParaRPr lang="en-US" sz="1400" dirty="0">
              <a:solidFill>
                <a:schemeClr val="dk1"/>
              </a:solidFill>
              <a:latin typeface="+mj-lt"/>
              <a:ea typeface="Arial"/>
              <a:cs typeface="Arial"/>
              <a:sym typeface="Arial"/>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Devotions are conducted on your practice court in the ROC: 10 minute quiet period for everyone </a:t>
            </a:r>
            <a:endParaRPr lang="en-US" sz="1400" dirty="0">
              <a:latin typeface="+mj-lt"/>
            </a:endParaRPr>
          </a:p>
          <a:p>
            <a:pPr marL="457200" marR="0" lvl="0" indent="-355600" algn="l" rtl="0">
              <a:spcBef>
                <a:spcPts val="320"/>
              </a:spcBef>
              <a:spcAft>
                <a:spcPts val="0"/>
              </a:spcAft>
              <a:buClr>
                <a:schemeClr val="dk1"/>
              </a:buClr>
              <a:buSzPts val="1600"/>
              <a:buFont typeface="Arial"/>
              <a:buNone/>
            </a:pPr>
            <a:endParaRPr lang="en-US" sz="1400" dirty="0">
              <a:solidFill>
                <a:schemeClr val="dk1"/>
              </a:solidFill>
              <a:latin typeface="+mj-lt"/>
              <a:ea typeface="Arial"/>
              <a:cs typeface="Arial"/>
              <a:sym typeface="Arial"/>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Devotion #1 should be part of your first weekday practice (week of December 11th)</a:t>
            </a:r>
            <a:endParaRPr lang="en-US" sz="1400" dirty="0">
              <a:latin typeface="+mj-lt"/>
            </a:endParaRP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Devotion #2 should be part of your practice on Saturday, December 16th</a:t>
            </a:r>
          </a:p>
          <a:p>
            <a:pPr marL="457200" marR="0" lvl="0" indent="-457200" algn="l" rtl="0">
              <a:spcBef>
                <a:spcPts val="320"/>
              </a:spcBef>
              <a:spcAft>
                <a:spcPts val="0"/>
              </a:spcAft>
              <a:buClr>
                <a:schemeClr val="dk1"/>
              </a:buClr>
              <a:buSzPts val="1600"/>
              <a:buFont typeface="Arial"/>
              <a:buChar char="•"/>
            </a:pPr>
            <a:r>
              <a:rPr lang="en-US" sz="1400" dirty="0">
                <a:solidFill>
                  <a:schemeClr val="dk1"/>
                </a:solidFill>
                <a:latin typeface="+mj-lt"/>
                <a:ea typeface="Arial"/>
                <a:cs typeface="Arial"/>
                <a:sym typeface="Arial"/>
              </a:rPr>
              <a:t>Devotions will continue at each weekday practice thereafter</a:t>
            </a:r>
            <a:endParaRPr lang="en-US" sz="1400" dirty="0">
              <a:latin typeface="+mj-lt"/>
            </a:endParaRPr>
          </a:p>
          <a:p>
            <a:endParaRPr lang="en-US" dirty="0"/>
          </a:p>
        </p:txBody>
      </p:sp>
    </p:spTree>
    <p:extLst>
      <p:ext uri="{BB962C8B-B14F-4D97-AF65-F5344CB8AC3E}">
        <p14:creationId xmlns:p14="http://schemas.microsoft.com/office/powerpoint/2010/main" val="3330730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a:t>
            </a:r>
            <a:endParaRPr sz="2000" dirty="0"/>
          </a:p>
        </p:txBody>
      </p:sp>
      <p:sp>
        <p:nvSpPr>
          <p:cNvPr id="4" name="TextBox 3">
            <a:extLst>
              <a:ext uri="{FF2B5EF4-FFF2-40B4-BE49-F238E27FC236}">
                <a16:creationId xmlns:a16="http://schemas.microsoft.com/office/drawing/2014/main" id="{985C3FAA-D625-DE79-7974-558FAEE30713}"/>
              </a:ext>
            </a:extLst>
          </p:cNvPr>
          <p:cNvSpPr txBox="1"/>
          <p:nvPr/>
        </p:nvSpPr>
        <p:spPr>
          <a:xfrm>
            <a:off x="359508" y="1520636"/>
            <a:ext cx="11293230" cy="4694106"/>
          </a:xfrm>
          <a:prstGeom prst="rect">
            <a:avLst/>
          </a:prstGeom>
          <a:noFill/>
        </p:spPr>
        <p:txBody>
          <a:bodyPr wrap="square">
            <a:spAutoFit/>
          </a:bodyPr>
          <a:lstStyle/>
          <a:p>
            <a:pPr marL="0" marR="0" lvl="0" indent="0" algn="l" rtl="0">
              <a:lnSpc>
                <a:spcPct val="150000"/>
              </a:lnSpc>
              <a:spcBef>
                <a:spcPts val="0"/>
              </a:spcBef>
              <a:spcAft>
                <a:spcPts val="0"/>
              </a:spcAft>
              <a:buNone/>
            </a:pPr>
            <a:r>
              <a:rPr lang="en-US" sz="1600" b="1" dirty="0">
                <a:solidFill>
                  <a:schemeClr val="dk1"/>
                </a:solidFill>
                <a:latin typeface="+mj-lt"/>
                <a:ea typeface="Arial"/>
                <a:cs typeface="Arial"/>
                <a:sym typeface="Arial"/>
              </a:rPr>
              <a:t>All K-4</a:t>
            </a:r>
            <a:r>
              <a:rPr lang="en-US" sz="1600" b="1" baseline="30000" dirty="0">
                <a:solidFill>
                  <a:schemeClr val="dk1"/>
                </a:solidFill>
                <a:latin typeface="+mj-lt"/>
                <a:ea typeface="Arial"/>
                <a:cs typeface="Arial"/>
                <a:sym typeface="Arial"/>
              </a:rPr>
              <a:t>th</a:t>
            </a:r>
            <a:r>
              <a:rPr lang="en-US" sz="1600" b="1" dirty="0">
                <a:solidFill>
                  <a:schemeClr val="dk1"/>
                </a:solidFill>
                <a:latin typeface="+mj-lt"/>
                <a:ea typeface="Arial"/>
                <a:cs typeface="Arial"/>
                <a:sym typeface="Arial"/>
              </a:rPr>
              <a:t> grade games begin and end at the top of the hour. 5</a:t>
            </a:r>
            <a:r>
              <a:rPr lang="en-US" sz="1600" b="1" baseline="30000" dirty="0">
                <a:solidFill>
                  <a:schemeClr val="dk1"/>
                </a:solidFill>
                <a:latin typeface="+mj-lt"/>
                <a:ea typeface="Arial"/>
                <a:cs typeface="Arial"/>
                <a:sym typeface="Arial"/>
              </a:rPr>
              <a:t>th</a:t>
            </a:r>
            <a:r>
              <a:rPr lang="en-US" sz="1600" b="1" dirty="0">
                <a:solidFill>
                  <a:schemeClr val="dk1"/>
                </a:solidFill>
                <a:latin typeface="+mj-lt"/>
                <a:ea typeface="Arial"/>
                <a:cs typeface="Arial"/>
                <a:sym typeface="Arial"/>
              </a:rPr>
              <a:t>-6</a:t>
            </a:r>
            <a:r>
              <a:rPr lang="en-US" sz="1600" b="1" baseline="30000" dirty="0">
                <a:solidFill>
                  <a:schemeClr val="dk1"/>
                </a:solidFill>
                <a:latin typeface="+mj-lt"/>
                <a:ea typeface="Arial"/>
                <a:cs typeface="Arial"/>
                <a:sym typeface="Arial"/>
              </a:rPr>
              <a:t>th</a:t>
            </a:r>
            <a:r>
              <a:rPr lang="en-US" sz="1600" b="1" dirty="0">
                <a:solidFill>
                  <a:schemeClr val="dk1"/>
                </a:solidFill>
                <a:latin typeface="+mj-lt"/>
                <a:ea typeface="Arial"/>
                <a:cs typeface="Arial"/>
                <a:sym typeface="Arial"/>
              </a:rPr>
              <a:t> grade games last 75 minutes. Each player will be introduced before each game. You can help us by… </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Having your team gather 15-20 minutes prior to game time in your assigned “locker room”</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Write down your players’ numbers and phonetic pronunciations on the handout provided in your classroom</a:t>
            </a:r>
            <a:endParaRPr lang="en-US" sz="1600" dirty="0">
              <a:latin typeface="+mj-lt"/>
            </a:endParaRPr>
          </a:p>
          <a:p>
            <a:pPr marL="285750" marR="0" lvl="0" indent="-285750" algn="l" rtl="0">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Be ready for starting lineups 10 minutes prior to game time: arrange players according to rotation pattern with starting 5 at front of the line</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4 teams will congregate in the hall outside the bathrooms</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Players will be introduced individually; games will begin after all 4 teams are on the courts</a:t>
            </a: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cs typeface="Arial"/>
                <a:sym typeface="Arial"/>
              </a:rPr>
              <a:t>Refs lead both teams in a prayer circle at halfcourt</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1-6 Divisions: 2 halves each made up of 3 6-minute periods; ~7 minute half-time spent in “locker rooms”</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K Division: Four 4-minute periods</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r>
              <a:rPr lang="en-US" sz="1600" dirty="0">
                <a:solidFill>
                  <a:schemeClr val="dk1"/>
                </a:solidFill>
                <a:latin typeface="+mj-lt"/>
                <a:ea typeface="Arial"/>
                <a:cs typeface="Arial"/>
                <a:sym typeface="Arial"/>
              </a:rPr>
              <a:t>Post game: Retreat to lock rooms for “Star Ceremony”: exit via </a:t>
            </a:r>
            <a:r>
              <a:rPr lang="en-US" sz="1600" b="1" dirty="0">
                <a:solidFill>
                  <a:schemeClr val="dk1"/>
                </a:solidFill>
                <a:latin typeface="+mj-lt"/>
                <a:ea typeface="Arial"/>
                <a:cs typeface="Arial"/>
                <a:sym typeface="Arial"/>
              </a:rPr>
              <a:t>side</a:t>
            </a:r>
            <a:r>
              <a:rPr lang="en-US" sz="1600" dirty="0">
                <a:solidFill>
                  <a:schemeClr val="dk1"/>
                </a:solidFill>
                <a:latin typeface="+mj-lt"/>
                <a:ea typeface="Arial"/>
                <a:cs typeface="Arial"/>
                <a:sym typeface="Arial"/>
              </a:rPr>
              <a:t> doors, not center doors</a:t>
            </a:r>
            <a:endParaRPr lang="en-US" sz="1600" dirty="0">
              <a:latin typeface="+mj-lt"/>
            </a:endParaRPr>
          </a:p>
        </p:txBody>
      </p:sp>
    </p:spTree>
    <p:extLst>
      <p:ext uri="{BB962C8B-B14F-4D97-AF65-F5344CB8AC3E}">
        <p14:creationId xmlns:p14="http://schemas.microsoft.com/office/powerpoint/2010/main" val="3535428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 continued…</a:t>
            </a:r>
            <a:endParaRPr sz="2000" dirty="0"/>
          </a:p>
        </p:txBody>
      </p:sp>
      <p:sp>
        <p:nvSpPr>
          <p:cNvPr id="4" name="TextBox 3">
            <a:extLst>
              <a:ext uri="{FF2B5EF4-FFF2-40B4-BE49-F238E27FC236}">
                <a16:creationId xmlns:a16="http://schemas.microsoft.com/office/drawing/2014/main" id="{985C3FAA-D625-DE79-7974-558FAEE30713}"/>
              </a:ext>
            </a:extLst>
          </p:cNvPr>
          <p:cNvSpPr txBox="1"/>
          <p:nvPr/>
        </p:nvSpPr>
        <p:spPr>
          <a:xfrm>
            <a:off x="449385" y="1618321"/>
            <a:ext cx="11293230" cy="3831818"/>
          </a:xfrm>
          <a:prstGeom prst="rect">
            <a:avLst/>
          </a:prstGeom>
          <a:noFill/>
        </p:spPr>
        <p:txBody>
          <a:bodyPr wrap="square">
            <a:spAutoFit/>
          </a:bodyPr>
          <a:lstStyle/>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Games start at 8AM; last game ends after 8PM.</a:t>
            </a:r>
            <a:endParaRPr lang="en-US" sz="1600" dirty="0">
              <a:latin typeface="+mj-lt"/>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Wristbands on, laces tied (players will be temporarily subbed out for untied shoelaces), jewelry off</a:t>
            </a:r>
            <a:endParaRPr lang="en-US" sz="1600" dirty="0">
              <a:latin typeface="+mj-lt"/>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Home team wears light color, away wears dark color</a:t>
            </a:r>
            <a:endParaRPr lang="en-US" sz="1600" dirty="0">
              <a:latin typeface="+mj-lt"/>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Player mismatches during pre-period lineup/handshake; both coaches agree on switches</a:t>
            </a:r>
            <a:endParaRPr lang="en-US" sz="1600" dirty="0">
              <a:latin typeface="+mj-lt"/>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K-4 Divisions: </a:t>
            </a:r>
            <a:endParaRPr lang="en-US" sz="1600" dirty="0">
              <a:latin typeface="+mj-lt"/>
              <a:sym typeface="Arial"/>
            </a:endParaRPr>
          </a:p>
          <a:p>
            <a:pPr marL="800100" lvl="1" indent="-342900">
              <a:lnSpc>
                <a:spcPct val="150000"/>
              </a:lnSpc>
              <a:buClr>
                <a:schemeClr val="dk1"/>
              </a:buClr>
              <a:buSzPts val="2000"/>
              <a:buFont typeface="Arial" panose="020B0604020202020204" pitchFamily="34" charset="0"/>
              <a:buChar char="•"/>
            </a:pPr>
            <a:r>
              <a:rPr lang="en-US" sz="1600" b="0" i="0" u="none" strike="noStrike" cap="none" dirty="0">
                <a:solidFill>
                  <a:schemeClr val="dk1"/>
                </a:solidFill>
                <a:latin typeface="+mj-lt"/>
                <a:ea typeface="Arial"/>
                <a:cs typeface="Arial"/>
                <a:sym typeface="Arial"/>
              </a:rPr>
              <a:t>Home Teams provide scoreboard operators (main clock serves both courts but separate scoreboards</a:t>
            </a:r>
            <a:endParaRPr lang="en-US" sz="1600" dirty="0">
              <a:solidFill>
                <a:schemeClr val="dk1"/>
              </a:solidFill>
              <a:latin typeface="+mj-lt"/>
              <a:ea typeface="Arial"/>
              <a:cs typeface="Arial"/>
              <a:sym typeface="Arial"/>
            </a:endParaRPr>
          </a:p>
          <a:p>
            <a:pPr lvl="2">
              <a:lnSpc>
                <a:spcPct val="150000"/>
              </a:lnSpc>
              <a:buClr>
                <a:schemeClr val="dk1"/>
              </a:buClr>
              <a:buSzPts val="2000"/>
            </a:pPr>
            <a:r>
              <a:rPr lang="en-US" sz="1600" dirty="0">
                <a:solidFill>
                  <a:schemeClr val="dk1"/>
                </a:solidFill>
                <a:latin typeface="+mj-lt"/>
                <a:cs typeface="Arial"/>
                <a:sym typeface="Arial"/>
              </a:rPr>
              <a:t>- No score is kept for K and 1/2</a:t>
            </a:r>
            <a:endParaRPr lang="en-US" sz="1600" dirty="0">
              <a:solidFill>
                <a:schemeClr val="dk1"/>
              </a:solidFill>
              <a:latin typeface="+mj-lt"/>
              <a:cs typeface="Arial"/>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5-6 Divisions: Each team needs specific book and clock operator (same person for entire season) </a:t>
            </a:r>
            <a:endParaRPr lang="en-US" sz="1600" dirty="0">
              <a:latin typeface="+mj-lt"/>
            </a:endParaRPr>
          </a:p>
          <a:p>
            <a:pPr marL="342900" marR="0" lvl="0" indent="-342900" algn="l" rtl="0">
              <a:lnSpc>
                <a:spcPct val="150000"/>
              </a:lnSpc>
              <a:spcBef>
                <a:spcPts val="0"/>
              </a:spcBef>
              <a:spcAft>
                <a:spcPts val="0"/>
              </a:spcAft>
              <a:buClr>
                <a:schemeClr val="dk1"/>
              </a:buClr>
              <a:buSzPts val="2000"/>
              <a:buFont typeface="Courier New" panose="02070309020205020404" pitchFamily="49" charset="0"/>
              <a:buChar char="o"/>
            </a:pPr>
            <a:r>
              <a:rPr lang="en-US" sz="1600" dirty="0">
                <a:solidFill>
                  <a:schemeClr val="dk1"/>
                </a:solidFill>
                <a:latin typeface="+mj-lt"/>
                <a:ea typeface="Arial"/>
                <a:cs typeface="Arial"/>
                <a:sym typeface="Arial"/>
              </a:rPr>
              <a:t>We may adjust game clocks to gain/lose time to stay on schedule</a:t>
            </a:r>
            <a:endParaRPr lang="en-US" sz="1600" dirty="0">
              <a:latin typeface="+mj-lt"/>
            </a:endParaRPr>
          </a:p>
          <a:p>
            <a:pPr marL="285750" marR="0" lvl="0" indent="-285750" algn="l" rtl="0">
              <a:lnSpc>
                <a:spcPct val="150000"/>
              </a:lnSpc>
              <a:spcBef>
                <a:spcPts val="360"/>
              </a:spcBef>
              <a:spcAft>
                <a:spcPts val="0"/>
              </a:spcAft>
              <a:buClr>
                <a:schemeClr val="dk1"/>
              </a:buClr>
              <a:buSzPts val="1800"/>
              <a:buFont typeface="Arial"/>
              <a:buChar char="•"/>
            </a:pPr>
            <a:endParaRPr lang="en-US" dirty="0"/>
          </a:p>
        </p:txBody>
      </p:sp>
    </p:spTree>
    <p:extLst>
      <p:ext uri="{BB962C8B-B14F-4D97-AF65-F5344CB8AC3E}">
        <p14:creationId xmlns:p14="http://schemas.microsoft.com/office/powerpoint/2010/main" val="2259627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3623734" y="643258"/>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 STARS</a:t>
            </a:r>
            <a:endParaRPr sz="2000" dirty="0"/>
          </a:p>
        </p:txBody>
      </p:sp>
      <p:sp>
        <p:nvSpPr>
          <p:cNvPr id="4" name="TextBox 3">
            <a:extLst>
              <a:ext uri="{FF2B5EF4-FFF2-40B4-BE49-F238E27FC236}">
                <a16:creationId xmlns:a16="http://schemas.microsoft.com/office/drawing/2014/main" id="{985C3FAA-D625-DE79-7974-558FAEE30713}"/>
              </a:ext>
            </a:extLst>
          </p:cNvPr>
          <p:cNvSpPr txBox="1"/>
          <p:nvPr/>
        </p:nvSpPr>
        <p:spPr>
          <a:xfrm>
            <a:off x="449385" y="1618321"/>
            <a:ext cx="11293230" cy="5093702"/>
          </a:xfrm>
          <a:prstGeom prst="rect">
            <a:avLst/>
          </a:prstGeom>
          <a:noFill/>
        </p:spPr>
        <p:txBody>
          <a:bodyPr wrap="square">
            <a:spAutoFit/>
          </a:bodyPr>
          <a:lstStyle/>
          <a:p>
            <a:pPr marL="0" marR="0" lvl="0" indent="0" algn="l" rtl="0">
              <a:spcBef>
                <a:spcPts val="0"/>
              </a:spcBef>
              <a:spcAft>
                <a:spcPts val="0"/>
              </a:spcAft>
              <a:buNone/>
            </a:pPr>
            <a:r>
              <a:rPr lang="en-US" sz="1600" dirty="0">
                <a:solidFill>
                  <a:schemeClr val="dk1"/>
                </a:solidFill>
                <a:ea typeface="Arial"/>
                <a:cs typeface="Arial"/>
                <a:sym typeface="Arial"/>
              </a:rPr>
              <a:t>Game day stars are multi-colored iron-on stickers that you give to players at the end of each practice and game based upon their efforts:</a:t>
            </a:r>
            <a:endParaRPr lang="en-US" sz="1600" dirty="0"/>
          </a:p>
          <a:p>
            <a:pPr marL="0" marR="0" lvl="0" indent="0" algn="l" rtl="0">
              <a:lnSpc>
                <a:spcPct val="150000"/>
              </a:lnSpc>
              <a:spcBef>
                <a:spcPts val="0"/>
              </a:spcBef>
              <a:spcAft>
                <a:spcPts val="0"/>
              </a:spcAft>
              <a:buNone/>
            </a:pPr>
            <a:endParaRPr lang="en-US" sz="1600" dirty="0">
              <a:solidFill>
                <a:schemeClr val="dk1"/>
              </a:solidFill>
              <a:ea typeface="Arial"/>
              <a:cs typeface="Arial"/>
              <a:sym typeface="Arial"/>
            </a:endParaRPr>
          </a:p>
          <a:p>
            <a:pPr marR="0" lvl="0" algn="l" rtl="0">
              <a:spcBef>
                <a:spcPts val="0"/>
              </a:spcBef>
              <a:spcAft>
                <a:spcPts val="0"/>
              </a:spcAft>
              <a:buClr>
                <a:schemeClr val="dk1"/>
              </a:buClr>
              <a:buSzPts val="1800"/>
            </a:pPr>
            <a:r>
              <a:rPr lang="en-US" dirty="0">
                <a:solidFill>
                  <a:schemeClr val="bg1"/>
                </a:solidFill>
                <a:highlight>
                  <a:srgbClr val="FF0000"/>
                </a:highlight>
                <a:ea typeface="Arial"/>
                <a:cs typeface="Arial"/>
                <a:sym typeface="Arial"/>
              </a:rPr>
              <a:t>Red</a:t>
            </a:r>
            <a:r>
              <a:rPr lang="en-US" dirty="0">
                <a:solidFill>
                  <a:schemeClr val="dk1"/>
                </a:solidFill>
                <a:ea typeface="Arial"/>
                <a:cs typeface="Arial"/>
                <a:sym typeface="Arial"/>
              </a:rPr>
              <a:t> = Defense </a:t>
            </a:r>
            <a:endParaRPr lang="en-US" dirty="0"/>
          </a:p>
          <a:p>
            <a:pPr marR="0" lvl="0" algn="l" rtl="0">
              <a:spcBef>
                <a:spcPts val="0"/>
              </a:spcBef>
              <a:spcAft>
                <a:spcPts val="0"/>
              </a:spcAft>
              <a:buClr>
                <a:schemeClr val="dk1"/>
              </a:buClr>
              <a:buSzPts val="1800"/>
            </a:pPr>
            <a:r>
              <a:rPr lang="en-US" dirty="0">
                <a:solidFill>
                  <a:schemeClr val="bg1"/>
                </a:solidFill>
                <a:highlight>
                  <a:srgbClr val="0000FF"/>
                </a:highlight>
                <a:ea typeface="Arial"/>
                <a:cs typeface="Arial"/>
                <a:sym typeface="Arial"/>
              </a:rPr>
              <a:t>Blue</a:t>
            </a:r>
            <a:r>
              <a:rPr lang="en-US" dirty="0">
                <a:solidFill>
                  <a:schemeClr val="dk1"/>
                </a:solidFill>
                <a:ea typeface="Arial"/>
                <a:cs typeface="Arial"/>
                <a:sym typeface="Arial"/>
              </a:rPr>
              <a:t> = Effort</a:t>
            </a:r>
            <a:endParaRPr lang="en-US" dirty="0"/>
          </a:p>
          <a:p>
            <a:pPr marR="0" lvl="0" algn="l" rtl="0">
              <a:spcBef>
                <a:spcPts val="0"/>
              </a:spcBef>
              <a:spcAft>
                <a:spcPts val="0"/>
              </a:spcAft>
              <a:buClr>
                <a:schemeClr val="dk1"/>
              </a:buClr>
              <a:buSzPts val="1800"/>
            </a:pPr>
            <a:r>
              <a:rPr lang="en-US" dirty="0">
                <a:solidFill>
                  <a:schemeClr val="bg1"/>
                </a:solidFill>
                <a:highlight>
                  <a:srgbClr val="808080"/>
                </a:highlight>
                <a:ea typeface="Arial"/>
                <a:cs typeface="Arial"/>
                <a:sym typeface="Arial"/>
              </a:rPr>
              <a:t>Gray</a:t>
            </a:r>
            <a:r>
              <a:rPr lang="en-US" dirty="0">
                <a:solidFill>
                  <a:schemeClr val="dk1"/>
                </a:solidFill>
                <a:ea typeface="Arial"/>
                <a:cs typeface="Arial"/>
                <a:sym typeface="Arial"/>
              </a:rPr>
              <a:t> = Offense</a:t>
            </a:r>
            <a:endParaRPr lang="en-US" dirty="0"/>
          </a:p>
          <a:p>
            <a:pPr marR="0" lvl="0" algn="l" rtl="0">
              <a:spcBef>
                <a:spcPts val="0"/>
              </a:spcBef>
              <a:spcAft>
                <a:spcPts val="0"/>
              </a:spcAft>
              <a:buClr>
                <a:schemeClr val="dk1"/>
              </a:buClr>
              <a:buSzPts val="1800"/>
            </a:pPr>
            <a:r>
              <a:rPr lang="en-US" dirty="0">
                <a:highlight>
                  <a:srgbClr val="FFFF00"/>
                </a:highlight>
                <a:ea typeface="Arial"/>
                <a:cs typeface="Arial"/>
                <a:sym typeface="Arial"/>
              </a:rPr>
              <a:t>Gold</a:t>
            </a:r>
            <a:r>
              <a:rPr lang="en-US" dirty="0">
                <a:solidFill>
                  <a:schemeClr val="dk1"/>
                </a:solidFill>
                <a:ea typeface="Arial"/>
                <a:cs typeface="Arial"/>
                <a:sym typeface="Arial"/>
              </a:rPr>
              <a:t> = Sportsmanship</a:t>
            </a:r>
            <a:endParaRPr lang="en-US" dirty="0"/>
          </a:p>
          <a:p>
            <a:pPr marR="0" lvl="0" algn="l" rtl="0">
              <a:spcBef>
                <a:spcPts val="0"/>
              </a:spcBef>
              <a:spcAft>
                <a:spcPts val="0"/>
              </a:spcAft>
              <a:buClr>
                <a:schemeClr val="dk1"/>
              </a:buClr>
              <a:buSzPts val="1800"/>
            </a:pPr>
            <a:r>
              <a:rPr lang="en-US" dirty="0">
                <a:solidFill>
                  <a:schemeClr val="dk1"/>
                </a:solidFill>
                <a:cs typeface="Arial"/>
                <a:sym typeface="Arial"/>
              </a:rPr>
              <a:t>White</a:t>
            </a:r>
            <a:r>
              <a:rPr lang="en-US" dirty="0">
                <a:solidFill>
                  <a:schemeClr val="dk1"/>
                </a:solidFill>
                <a:ea typeface="Arial"/>
                <a:cs typeface="Arial"/>
                <a:sym typeface="Arial"/>
              </a:rPr>
              <a:t> = Christ-likeness</a:t>
            </a:r>
            <a:endParaRPr lang="en-US" dirty="0"/>
          </a:p>
          <a:p>
            <a:pPr marL="0" marR="0" lvl="0" indent="0" algn="l" rtl="0">
              <a:lnSpc>
                <a:spcPct val="150000"/>
              </a:lnSpc>
              <a:spcBef>
                <a:spcPts val="0"/>
              </a:spcBef>
              <a:spcAft>
                <a:spcPts val="0"/>
              </a:spcAft>
              <a:buNone/>
            </a:pPr>
            <a:r>
              <a:rPr lang="en-US" sz="1600" dirty="0">
                <a:solidFill>
                  <a:schemeClr val="dk1"/>
                </a:solidFill>
                <a:ea typeface="Arial"/>
                <a:cs typeface="Arial"/>
                <a:sym typeface="Arial"/>
              </a:rPr>
              <a:t>  </a:t>
            </a:r>
            <a:endParaRPr lang="en-US" sz="1600" dirty="0"/>
          </a:p>
          <a:p>
            <a:pPr marL="285750" marR="0" lvl="0" indent="-285750" algn="l" rtl="0">
              <a:lnSpc>
                <a:spcPct val="150000"/>
              </a:lnSpc>
              <a:spcBef>
                <a:spcPts val="0"/>
              </a:spcBef>
              <a:spcAft>
                <a:spcPts val="0"/>
              </a:spcAft>
              <a:buClr>
                <a:schemeClr val="dk1"/>
              </a:buClr>
              <a:buSzPts val="1800"/>
              <a:buFont typeface="Arial"/>
              <a:buChar char="•"/>
            </a:pPr>
            <a:r>
              <a:rPr lang="en-US" sz="1600" dirty="0">
                <a:solidFill>
                  <a:schemeClr val="dk1"/>
                </a:solidFill>
                <a:ea typeface="Arial"/>
                <a:cs typeface="Arial"/>
                <a:sym typeface="Arial"/>
              </a:rPr>
              <a:t>Your coach box should have 2 stars of each color\game. More stars are available at main table on game days.</a:t>
            </a:r>
            <a:endParaRPr lang="en-US" sz="1600" dirty="0"/>
          </a:p>
          <a:p>
            <a:pPr marL="285750" marR="0" lvl="0" indent="-285750" algn="l" rtl="0">
              <a:spcBef>
                <a:spcPts val="0"/>
              </a:spcBef>
              <a:spcAft>
                <a:spcPts val="0"/>
              </a:spcAft>
              <a:buClr>
                <a:schemeClr val="dk1"/>
              </a:buClr>
              <a:buSzPts val="1800"/>
              <a:buFont typeface="Arial"/>
              <a:buChar char="•"/>
            </a:pPr>
            <a:r>
              <a:rPr lang="en-US" sz="1600" dirty="0">
                <a:solidFill>
                  <a:schemeClr val="dk1"/>
                </a:solidFill>
                <a:ea typeface="Arial"/>
                <a:cs typeface="Arial"/>
                <a:sym typeface="Arial"/>
              </a:rPr>
              <a:t>Have your assistant coach or a parent take notes during the game so that you can give specific reasons why each child receives a star. </a:t>
            </a:r>
            <a:endParaRPr lang="en-US" sz="1600" b="1" dirty="0">
              <a:solidFill>
                <a:schemeClr val="dk1"/>
              </a:solidFill>
              <a:ea typeface="Arial"/>
              <a:cs typeface="Arial"/>
              <a:sym typeface="Arial"/>
            </a:endParaRPr>
          </a:p>
          <a:p>
            <a:pPr marL="285750" marR="0" lvl="0" indent="-285750" algn="l" rtl="0">
              <a:lnSpc>
                <a:spcPct val="150000"/>
              </a:lnSpc>
              <a:spcBef>
                <a:spcPts val="0"/>
              </a:spcBef>
              <a:spcAft>
                <a:spcPts val="0"/>
              </a:spcAft>
              <a:buClr>
                <a:schemeClr val="dk1"/>
              </a:buClr>
              <a:buSzPts val="1800"/>
              <a:buFont typeface="Arial"/>
              <a:buChar char="•"/>
            </a:pPr>
            <a:r>
              <a:rPr lang="en-US" sz="1600" dirty="0">
                <a:solidFill>
                  <a:schemeClr val="dk1"/>
                </a:solidFill>
                <a:ea typeface="Arial"/>
                <a:cs typeface="Arial"/>
                <a:sym typeface="Arial"/>
              </a:rPr>
              <a:t>The goal should be to award each player one start of each color by the end of the season</a:t>
            </a:r>
            <a:endParaRPr lang="en-US" sz="1600" dirty="0"/>
          </a:p>
          <a:p>
            <a:pPr marL="285750" marR="0" lvl="0" indent="-285750" algn="l" rtl="0">
              <a:spcBef>
                <a:spcPts val="0"/>
              </a:spcBef>
              <a:spcAft>
                <a:spcPts val="0"/>
              </a:spcAft>
              <a:buClr>
                <a:schemeClr val="dk1"/>
              </a:buClr>
              <a:buSzPts val="1800"/>
              <a:buFont typeface="Arial"/>
              <a:buChar char="•"/>
            </a:pPr>
            <a:r>
              <a:rPr lang="en-US" sz="1600" dirty="0">
                <a:solidFill>
                  <a:schemeClr val="dk1"/>
                </a:solidFill>
                <a:ea typeface="Arial"/>
                <a:cs typeface="Arial"/>
                <a:sym typeface="Arial"/>
              </a:rPr>
              <a:t>Players place the stars they receive on their t-shirt.  Stars can be tracked in the Coach Playbook.</a:t>
            </a:r>
            <a:endParaRPr lang="en-US" sz="1600" dirty="0"/>
          </a:p>
          <a:p>
            <a:pPr marL="285750" marR="0" lvl="0" indent="-171450" algn="l" rtl="0">
              <a:spcBef>
                <a:spcPts val="0"/>
              </a:spcBef>
              <a:spcAft>
                <a:spcPts val="0"/>
              </a:spcAft>
              <a:buClr>
                <a:schemeClr val="dk1"/>
              </a:buClr>
              <a:buSzPts val="1800"/>
              <a:buFont typeface="Arial"/>
              <a:buNone/>
            </a:pPr>
            <a:endParaRPr lang="en-US" sz="1600" dirty="0">
              <a:solidFill>
                <a:schemeClr val="dk1"/>
              </a:solidFil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600" dirty="0">
                <a:solidFill>
                  <a:schemeClr val="dk1"/>
                </a:solidFill>
                <a:ea typeface="Arial"/>
                <a:cs typeface="Arial"/>
                <a:sym typeface="Arial"/>
              </a:rPr>
              <a:t>Coach Playbook Page 132 for additional information</a:t>
            </a:r>
            <a:endParaRPr lang="en-US" sz="1600" dirty="0"/>
          </a:p>
          <a:p>
            <a:pPr marL="285750" marR="0" lvl="0" indent="-285750" algn="l" rtl="0">
              <a:lnSpc>
                <a:spcPct val="150000"/>
              </a:lnSpc>
              <a:spcBef>
                <a:spcPts val="360"/>
              </a:spcBef>
              <a:spcAft>
                <a:spcPts val="0"/>
              </a:spcAft>
              <a:buClr>
                <a:schemeClr val="dk1"/>
              </a:buClr>
              <a:buSzPts val="1800"/>
              <a:buFont typeface="Arial"/>
              <a:buChar char="•"/>
            </a:pPr>
            <a:endParaRPr lang="en-US" dirty="0"/>
          </a:p>
        </p:txBody>
      </p:sp>
    </p:spTree>
    <p:extLst>
      <p:ext uri="{BB962C8B-B14F-4D97-AF65-F5344CB8AC3E}">
        <p14:creationId xmlns:p14="http://schemas.microsoft.com/office/powerpoint/2010/main" val="122862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ctrTitle"/>
          </p:nvPr>
        </p:nvSpPr>
        <p:spPr>
          <a:xfrm>
            <a:off x="539262" y="1422400"/>
            <a:ext cx="10363200" cy="5587999"/>
          </a:xfrm>
          <a:prstGeom prst="rect">
            <a:avLst/>
          </a:prstGeom>
          <a:noFill/>
          <a:ln>
            <a:noFill/>
          </a:ln>
        </p:spPr>
        <p:txBody>
          <a:bodyPr spcFirstLastPara="1" wrap="square" lIns="91425" tIns="45700" rIns="91425" bIns="45700" anchor="ctr" anchorCtr="0">
            <a:normAutofit/>
          </a:bodyPr>
          <a:lstStyle/>
          <a:p>
            <a:pPr marR="0" lvl="0" algn="l" rtl="0">
              <a:spcBef>
                <a:spcPts val="0"/>
              </a:spcBef>
              <a:spcAft>
                <a:spcPts val="0"/>
              </a:spcAft>
              <a:buClr>
                <a:schemeClr val="dk1"/>
              </a:buClr>
              <a:buSzPts val="1800"/>
            </a:pPr>
            <a:br>
              <a:rPr kumimoji="0" lang="en-US" sz="1400" b="0" i="0" u="none" strike="noStrike" kern="0" cap="none" spc="0" normalizeH="0" baseline="0" noProof="0" dirty="0">
                <a:ln>
                  <a:noFill/>
                </a:ln>
                <a:solidFill>
                  <a:srgbClr val="000000"/>
                </a:solidFill>
                <a:effectLst/>
                <a:uLnTx/>
                <a:uFillTx/>
                <a:latin typeface="Arial"/>
                <a:cs typeface="Arial"/>
                <a:sym typeface="Arial"/>
              </a:rPr>
            </a:br>
            <a:br>
              <a:rPr lang="en-US" sz="4800" dirty="0">
                <a:latin typeface="Arial"/>
                <a:ea typeface="Arial"/>
                <a:cs typeface="Arial"/>
                <a:sym typeface="Arial"/>
              </a:rPr>
            </a:br>
            <a:endParaRPr lang="en-US" sz="2400" dirty="0"/>
          </a:p>
        </p:txBody>
      </p:sp>
      <p:sp>
        <p:nvSpPr>
          <p:cNvPr id="2" name="Google Shape;129;p7">
            <a:extLst>
              <a:ext uri="{FF2B5EF4-FFF2-40B4-BE49-F238E27FC236}">
                <a16:creationId xmlns:a16="http://schemas.microsoft.com/office/drawing/2014/main" id="{835DD1B3-F079-07E1-0EBE-8611AB99213D}"/>
              </a:ext>
            </a:extLst>
          </p:cNvPr>
          <p:cNvSpPr txBox="1"/>
          <p:nvPr/>
        </p:nvSpPr>
        <p:spPr>
          <a:xfrm>
            <a:off x="4191000" y="651209"/>
            <a:ext cx="8001000"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1" dirty="0">
                <a:solidFill>
                  <a:schemeClr val="dk1"/>
                </a:solidFill>
                <a:latin typeface="Arial"/>
                <a:cs typeface="Arial"/>
                <a:sym typeface="Arial"/>
              </a:rPr>
              <a:t>Gameday STARS continued..</a:t>
            </a:r>
            <a:endParaRPr sz="2000" dirty="0"/>
          </a:p>
        </p:txBody>
      </p:sp>
      <p:pic>
        <p:nvPicPr>
          <p:cNvPr id="5" name="Picture 4">
            <a:extLst>
              <a:ext uri="{FF2B5EF4-FFF2-40B4-BE49-F238E27FC236}">
                <a16:creationId xmlns:a16="http://schemas.microsoft.com/office/drawing/2014/main" id="{C24866E3-BACD-8D50-C7B1-5FE639F029DE}"/>
              </a:ext>
            </a:extLst>
          </p:cNvPr>
          <p:cNvPicPr>
            <a:picLocks noChangeAspect="1"/>
          </p:cNvPicPr>
          <p:nvPr/>
        </p:nvPicPr>
        <p:blipFill>
          <a:blip r:embed="rId3"/>
          <a:stretch>
            <a:fillRect/>
          </a:stretch>
        </p:blipFill>
        <p:spPr>
          <a:xfrm>
            <a:off x="459114" y="1336691"/>
            <a:ext cx="6329239" cy="5171452"/>
          </a:xfrm>
          <a:prstGeom prst="rect">
            <a:avLst/>
          </a:prstGeom>
        </p:spPr>
      </p:pic>
      <p:sp>
        <p:nvSpPr>
          <p:cNvPr id="7" name="TextBox 6">
            <a:extLst>
              <a:ext uri="{FF2B5EF4-FFF2-40B4-BE49-F238E27FC236}">
                <a16:creationId xmlns:a16="http://schemas.microsoft.com/office/drawing/2014/main" id="{96280DEA-B0F4-F44C-BF57-ED5F3D0208A9}"/>
              </a:ext>
            </a:extLst>
          </p:cNvPr>
          <p:cNvSpPr txBox="1"/>
          <p:nvPr/>
        </p:nvSpPr>
        <p:spPr>
          <a:xfrm>
            <a:off x="7293335" y="2187416"/>
            <a:ext cx="3242144" cy="1477328"/>
          </a:xfrm>
          <a:prstGeom prst="rect">
            <a:avLst/>
          </a:prstGeom>
          <a:noFill/>
        </p:spPr>
        <p:txBody>
          <a:bodyPr wrap="square">
            <a:spAutoFit/>
          </a:bodyPr>
          <a:lstStyle/>
          <a:p>
            <a:pPr marR="0" lvl="0" algn="l" rtl="0">
              <a:spcBef>
                <a:spcPts val="0"/>
              </a:spcBef>
              <a:spcAft>
                <a:spcPts val="0"/>
              </a:spcAft>
              <a:buClr>
                <a:schemeClr val="dk1"/>
              </a:buClr>
              <a:buSzPts val="1800"/>
            </a:pPr>
            <a:r>
              <a:rPr lang="en-US" dirty="0">
                <a:solidFill>
                  <a:schemeClr val="bg1"/>
                </a:solidFill>
                <a:highlight>
                  <a:srgbClr val="FF0000"/>
                </a:highlight>
                <a:ea typeface="Arial"/>
                <a:cs typeface="Arial"/>
                <a:sym typeface="Arial"/>
              </a:rPr>
              <a:t>Red</a:t>
            </a:r>
            <a:r>
              <a:rPr lang="en-US" dirty="0">
                <a:solidFill>
                  <a:schemeClr val="dk1"/>
                </a:solidFill>
                <a:ea typeface="Arial"/>
                <a:cs typeface="Arial"/>
                <a:sym typeface="Arial"/>
              </a:rPr>
              <a:t> = Defense </a:t>
            </a:r>
            <a:endParaRPr lang="en-US" dirty="0"/>
          </a:p>
          <a:p>
            <a:pPr marR="0" lvl="0" algn="l" rtl="0">
              <a:spcBef>
                <a:spcPts val="0"/>
              </a:spcBef>
              <a:spcAft>
                <a:spcPts val="0"/>
              </a:spcAft>
              <a:buClr>
                <a:schemeClr val="dk1"/>
              </a:buClr>
              <a:buSzPts val="1800"/>
            </a:pPr>
            <a:r>
              <a:rPr lang="en-US" dirty="0">
                <a:solidFill>
                  <a:schemeClr val="bg1"/>
                </a:solidFill>
                <a:highlight>
                  <a:srgbClr val="0000FF"/>
                </a:highlight>
                <a:ea typeface="Arial"/>
                <a:cs typeface="Arial"/>
                <a:sym typeface="Arial"/>
              </a:rPr>
              <a:t>Blue</a:t>
            </a:r>
            <a:r>
              <a:rPr lang="en-US" dirty="0">
                <a:solidFill>
                  <a:schemeClr val="dk1"/>
                </a:solidFill>
                <a:ea typeface="Arial"/>
                <a:cs typeface="Arial"/>
                <a:sym typeface="Arial"/>
              </a:rPr>
              <a:t> = Effort</a:t>
            </a:r>
            <a:endParaRPr lang="en-US" dirty="0"/>
          </a:p>
          <a:p>
            <a:pPr marR="0" lvl="0" algn="l" rtl="0">
              <a:spcBef>
                <a:spcPts val="0"/>
              </a:spcBef>
              <a:spcAft>
                <a:spcPts val="0"/>
              </a:spcAft>
              <a:buClr>
                <a:schemeClr val="dk1"/>
              </a:buClr>
              <a:buSzPts val="1800"/>
            </a:pPr>
            <a:r>
              <a:rPr lang="en-US" dirty="0">
                <a:solidFill>
                  <a:schemeClr val="bg1"/>
                </a:solidFill>
                <a:highlight>
                  <a:srgbClr val="808080"/>
                </a:highlight>
                <a:ea typeface="Arial"/>
                <a:cs typeface="Arial"/>
                <a:sym typeface="Arial"/>
              </a:rPr>
              <a:t>Gray</a:t>
            </a:r>
            <a:r>
              <a:rPr lang="en-US" dirty="0">
                <a:solidFill>
                  <a:schemeClr val="dk1"/>
                </a:solidFill>
                <a:ea typeface="Arial"/>
                <a:cs typeface="Arial"/>
                <a:sym typeface="Arial"/>
              </a:rPr>
              <a:t> = Offense</a:t>
            </a:r>
            <a:endParaRPr lang="en-US" dirty="0"/>
          </a:p>
          <a:p>
            <a:pPr marR="0" lvl="0" algn="l" rtl="0">
              <a:spcBef>
                <a:spcPts val="0"/>
              </a:spcBef>
              <a:spcAft>
                <a:spcPts val="0"/>
              </a:spcAft>
              <a:buClr>
                <a:schemeClr val="dk1"/>
              </a:buClr>
              <a:buSzPts val="1800"/>
            </a:pPr>
            <a:r>
              <a:rPr lang="en-US" dirty="0">
                <a:highlight>
                  <a:srgbClr val="FFFF00"/>
                </a:highlight>
                <a:ea typeface="Arial"/>
                <a:cs typeface="Arial"/>
                <a:sym typeface="Arial"/>
              </a:rPr>
              <a:t>Gold</a:t>
            </a:r>
            <a:r>
              <a:rPr lang="en-US" dirty="0">
                <a:solidFill>
                  <a:schemeClr val="dk1"/>
                </a:solidFill>
                <a:ea typeface="Arial"/>
                <a:cs typeface="Arial"/>
                <a:sym typeface="Arial"/>
              </a:rPr>
              <a:t> = Sportsmanship</a:t>
            </a:r>
            <a:endParaRPr lang="en-US" dirty="0"/>
          </a:p>
          <a:p>
            <a:pPr marR="0" lvl="0" algn="l" rtl="0">
              <a:spcBef>
                <a:spcPts val="0"/>
              </a:spcBef>
              <a:spcAft>
                <a:spcPts val="0"/>
              </a:spcAft>
              <a:buClr>
                <a:schemeClr val="dk1"/>
              </a:buClr>
              <a:buSzPts val="1800"/>
            </a:pPr>
            <a:r>
              <a:rPr lang="en-US" dirty="0">
                <a:solidFill>
                  <a:schemeClr val="dk1"/>
                </a:solidFill>
                <a:cs typeface="Arial"/>
                <a:sym typeface="Arial"/>
              </a:rPr>
              <a:t>White</a:t>
            </a:r>
            <a:r>
              <a:rPr lang="en-US" dirty="0">
                <a:solidFill>
                  <a:schemeClr val="dk1"/>
                </a:solidFill>
                <a:ea typeface="Arial"/>
                <a:cs typeface="Arial"/>
                <a:sym typeface="Arial"/>
              </a:rPr>
              <a:t> = Christ-likeness</a:t>
            </a:r>
            <a:endParaRPr lang="en-US" dirty="0"/>
          </a:p>
        </p:txBody>
      </p:sp>
    </p:spTree>
    <p:extLst>
      <p:ext uri="{BB962C8B-B14F-4D97-AF65-F5344CB8AC3E}">
        <p14:creationId xmlns:p14="http://schemas.microsoft.com/office/powerpoint/2010/main" val="2058164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4364</TotalTime>
  <Words>1919</Words>
  <Application>Microsoft Office PowerPoint</Application>
  <PresentationFormat>Widescreen</PresentationFormat>
  <Paragraphs>295</Paragraphs>
  <Slides>21</Slides>
  <Notes>21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21</vt:i4>
      </vt:variant>
    </vt:vector>
  </HeadingPairs>
  <TitlesOfParts>
    <vt:vector size="31" baseType="lpstr">
      <vt:lpstr>Arial</vt:lpstr>
      <vt:lpstr>Calibri</vt:lpstr>
      <vt:lpstr>Courier New</vt:lpstr>
      <vt:lpstr>fjalla one</vt:lpstr>
      <vt:lpstr>helvetica</vt:lpstr>
      <vt:lpstr>Muli ExtraBold</vt:lpstr>
      <vt:lpstr>Muli Light</vt:lpstr>
      <vt:lpstr>Proxima Nova</vt:lpstr>
      <vt:lpstr>1_Office Theme</vt:lpstr>
      <vt:lpstr>Office Theme</vt:lpstr>
      <vt:lpstr>CUMC UPWARD BASKETBALL 2024 Coaches Training December 4, 2023</vt:lpstr>
      <vt:lpstr>Upward’s mission is to promote the discovery of Jesus through sports.</vt:lpstr>
      <vt:lpstr> Be organized and ready for practice – Use the Upward Coach Playbook (practice plans, skills and drills recommendations, and devotion guides) as a primary resource. Set aside time to prepare for practices.  Teach the rules of basketball – For players to learn and grow, they need to be taught the rules.  Instill sportsmanship with a competitive spirit and a growth mindset - Your players need to learn how these important elements work together.  Sportsmanship – teach and demonstrate respect for coaches, referees, parents, teammates and opponents. Coaches MUST always exhibit this example  A growth mindset - help your players to focus on growing and improving at each practice and game, having fun and giving their best effort.  Communicate effectively – Communication is crucial.   Keep parents informed each week with an email or text (TeamSnap).  Speak with players on their level and make sure to demonstrate and teach drills.   Use positive language, point out where a player has made improvements and encourage effort to motivate.     </vt:lpstr>
      <vt:lpstr>Teams in 1-6th grade divisions have a single 1-hour practice each week; no weekday practice for K division. No additional practices allowed. Practice time slots (please begin and end on time):  5-6PM 6:15-7:15PM 7:30-8:30PM  Court assignments are in TeamSnap  Coaches with 5PM practice slots will need to “open” the gym (keys from lock box, lights on, move goals, ball racks\pennies\cones out); Coaches with 7:30 practices will “close” gym (move goals back to the corner, put equipment in closet, turn off lights, lock exterior door, put keys back into the lock box)  Goal heights are K = 7.5’;  1st-2nd = 8’;  3rd-4th= 9’;  5th – 6th = 10’. Adjust heights for your practice (labeled on the goal)  </vt:lpstr>
      <vt:lpstr>  </vt:lpstr>
      <vt:lpstr>  </vt:lpstr>
      <vt:lpstr>  </vt:lpstr>
      <vt:lpstr>  </vt:lpstr>
      <vt:lpstr>  </vt:lpstr>
      <vt:lpstr>Centreville Upward Methodist Church Sports 2024 Basketball Rules</vt:lpstr>
      <vt:lpstr>  </vt:lpstr>
      <vt:lpstr>  </vt:lpstr>
      <vt:lpstr>  </vt:lpstr>
      <vt:lpstr>  </vt:lpstr>
      <vt:lpstr>  </vt:lpstr>
      <vt:lpstr>  </vt:lpstr>
      <vt:lpstr>  </vt:lpstr>
      <vt:lpstr>  </vt:lpstr>
      <vt:lpstr>  </vt:lpstr>
      <vt:lpstr>PowerPoint Presentation</vt:lpstr>
      <vt:lpstr>PowerPoint Presentation</vt:lpstr>
    </vt:vector>
  </TitlesOfParts>
  <Company>Cherokee Nation Businesses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CUMC UPWARD BASKETBALL Coaches Training December 3, 2023</dc:title>
  <dc:creator>Thomas Ross</dc:creator>
  <cp:lastModifiedBy>Thomas Ross</cp:lastModifiedBy>
  <cp:revision>1</cp:revision>
  <cp:lastPrinted>2023-12-03T20:49:44Z</cp:lastPrinted>
  <dcterms:created xsi:type="dcterms:W3CDTF">2023-12-01T22:20:57Z</dcterms:created>
  <dcterms:modified xsi:type="dcterms:W3CDTF">2023-12-11T16:01:20Z</dcterms:modified>
</cp:coreProperties>
</file>